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5" r:id="rId1"/>
    <p:sldMasterId id="2147483687" r:id="rId2"/>
  </p:sldMasterIdLst>
  <p:notesMasterIdLst>
    <p:notesMasterId r:id="rId27"/>
  </p:notesMasterIdLst>
  <p:sldIdLst>
    <p:sldId id="311" r:id="rId3"/>
    <p:sldId id="257" r:id="rId4"/>
    <p:sldId id="342" r:id="rId5"/>
    <p:sldId id="343" r:id="rId6"/>
    <p:sldId id="303" r:id="rId7"/>
    <p:sldId id="287" r:id="rId8"/>
    <p:sldId id="344" r:id="rId9"/>
    <p:sldId id="309" r:id="rId10"/>
    <p:sldId id="312" r:id="rId11"/>
    <p:sldId id="307" r:id="rId12"/>
    <p:sldId id="321" r:id="rId13"/>
    <p:sldId id="333" r:id="rId14"/>
    <p:sldId id="337" r:id="rId15"/>
    <p:sldId id="323" r:id="rId16"/>
    <p:sldId id="328" r:id="rId17"/>
    <p:sldId id="334" r:id="rId18"/>
    <p:sldId id="338" r:id="rId19"/>
    <p:sldId id="335" r:id="rId20"/>
    <p:sldId id="339" r:id="rId21"/>
    <p:sldId id="340" r:id="rId22"/>
    <p:sldId id="329" r:id="rId23"/>
    <p:sldId id="331" r:id="rId24"/>
    <p:sldId id="332" r:id="rId25"/>
    <p:sldId id="341" r:id="rId2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40BAD2"/>
    <a:srgbClr val="DE6908"/>
    <a:srgbClr val="AC7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629B5D-9793-4138-85F6-F20530D4B4F2}" v="4" dt="2023-03-22T20:48:24.9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48" autoAdjust="0"/>
    <p:restoredTop sz="71226" autoAdjust="0"/>
  </p:normalViewPr>
  <p:slideViewPr>
    <p:cSldViewPr snapToGrid="0" snapToObjects="1">
      <p:cViewPr varScale="1">
        <p:scale>
          <a:sx n="68" d="100"/>
          <a:sy n="68" d="100"/>
        </p:scale>
        <p:origin x="883" y="53"/>
      </p:cViewPr>
      <p:guideLst/>
    </p:cSldViewPr>
  </p:slideViewPr>
  <p:notesTextViewPr>
    <p:cViewPr>
      <p:scale>
        <a:sx n="100" d="100"/>
        <a:sy n="100" d="100"/>
      </p:scale>
      <p:origin x="0" y="0"/>
    </p:cViewPr>
  </p:notesTextViewPr>
  <p:notesViewPr>
    <p:cSldViewPr snapToGrid="0" snapToObjects="1">
      <p:cViewPr varScale="1">
        <p:scale>
          <a:sx n="72" d="100"/>
          <a:sy n="72" d="100"/>
        </p:scale>
        <p:origin x="290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bie Gin" userId="de4db6b0-6009-40d2-a760-9cc8943c089d" providerId="ADAL" clId="{BA629B5D-9793-4138-85F6-F20530D4B4F2}"/>
    <pc:docChg chg="custSel delSld modSld">
      <pc:chgData name="Debbie Gin" userId="de4db6b0-6009-40d2-a760-9cc8943c089d" providerId="ADAL" clId="{BA629B5D-9793-4138-85F6-F20530D4B4F2}" dt="2023-03-22T20:49:11.229" v="777" actId="6549"/>
      <pc:docMkLst>
        <pc:docMk/>
      </pc:docMkLst>
      <pc:sldChg chg="modNotesTx">
        <pc:chgData name="Debbie Gin" userId="de4db6b0-6009-40d2-a760-9cc8943c089d" providerId="ADAL" clId="{BA629B5D-9793-4138-85F6-F20530D4B4F2}" dt="2023-03-22T20:30:29.912" v="38" actId="20577"/>
        <pc:sldMkLst>
          <pc:docMk/>
          <pc:sldMk cId="3984228952" sldId="257"/>
        </pc:sldMkLst>
      </pc:sldChg>
      <pc:sldChg chg="modNotesTx">
        <pc:chgData name="Debbie Gin" userId="de4db6b0-6009-40d2-a760-9cc8943c089d" providerId="ADAL" clId="{BA629B5D-9793-4138-85F6-F20530D4B4F2}" dt="2023-03-22T20:32:14.514" v="70" actId="20577"/>
        <pc:sldMkLst>
          <pc:docMk/>
          <pc:sldMk cId="2382903393" sldId="287"/>
        </pc:sldMkLst>
      </pc:sldChg>
      <pc:sldChg chg="modNotesTx">
        <pc:chgData name="Debbie Gin" userId="de4db6b0-6009-40d2-a760-9cc8943c089d" providerId="ADAL" clId="{BA629B5D-9793-4138-85F6-F20530D4B4F2}" dt="2023-03-22T20:31:50.620" v="67" actId="6549"/>
        <pc:sldMkLst>
          <pc:docMk/>
          <pc:sldMk cId="456830463" sldId="303"/>
        </pc:sldMkLst>
      </pc:sldChg>
      <pc:sldChg chg="modNotesTx">
        <pc:chgData name="Debbie Gin" userId="de4db6b0-6009-40d2-a760-9cc8943c089d" providerId="ADAL" clId="{BA629B5D-9793-4138-85F6-F20530D4B4F2}" dt="2023-03-22T20:49:11.229" v="777" actId="6549"/>
        <pc:sldMkLst>
          <pc:docMk/>
          <pc:sldMk cId="2667842885" sldId="311"/>
        </pc:sldMkLst>
      </pc:sldChg>
      <pc:sldChg chg="del">
        <pc:chgData name="Debbie Gin" userId="de4db6b0-6009-40d2-a760-9cc8943c089d" providerId="ADAL" clId="{BA629B5D-9793-4138-85F6-F20530D4B4F2}" dt="2023-03-22T20:33:32.006" v="73" actId="47"/>
        <pc:sldMkLst>
          <pc:docMk/>
          <pc:sldMk cId="3914850640" sldId="319"/>
        </pc:sldMkLst>
      </pc:sldChg>
      <pc:sldChg chg="modNotesTx">
        <pc:chgData name="Debbie Gin" userId="de4db6b0-6009-40d2-a760-9cc8943c089d" providerId="ADAL" clId="{BA629B5D-9793-4138-85F6-F20530D4B4F2}" dt="2023-03-22T20:33:51.818" v="81" actId="20577"/>
        <pc:sldMkLst>
          <pc:docMk/>
          <pc:sldMk cId="1995410817" sldId="321"/>
        </pc:sldMkLst>
      </pc:sldChg>
      <pc:sldChg chg="addSp delSp modSp mod delAnim modNotesTx">
        <pc:chgData name="Debbie Gin" userId="de4db6b0-6009-40d2-a760-9cc8943c089d" providerId="ADAL" clId="{BA629B5D-9793-4138-85F6-F20530D4B4F2}" dt="2023-03-22T20:48:45.798" v="775" actId="14861"/>
        <pc:sldMkLst>
          <pc:docMk/>
          <pc:sldMk cId="4135719783" sldId="323"/>
        </pc:sldMkLst>
        <pc:spChg chg="add mod">
          <ac:chgData name="Debbie Gin" userId="de4db6b0-6009-40d2-a760-9cc8943c089d" providerId="ADAL" clId="{BA629B5D-9793-4138-85F6-F20530D4B4F2}" dt="2023-03-22T20:48:45.798" v="775" actId="14861"/>
          <ac:spMkLst>
            <pc:docMk/>
            <pc:sldMk cId="4135719783" sldId="323"/>
            <ac:spMk id="3" creationId="{AB7694AD-1FF5-7DCA-75CA-AB6E1CA1D53B}"/>
          </ac:spMkLst>
        </pc:spChg>
        <pc:picChg chg="del">
          <ac:chgData name="Debbie Gin" userId="de4db6b0-6009-40d2-a760-9cc8943c089d" providerId="ADAL" clId="{BA629B5D-9793-4138-85F6-F20530D4B4F2}" dt="2023-03-22T20:47:30.754" v="691" actId="478"/>
          <ac:picMkLst>
            <pc:docMk/>
            <pc:sldMk cId="4135719783" sldId="323"/>
            <ac:picMk id="8" creationId="{B64BCE20-A93B-CA01-71E3-8EED81A22ABF}"/>
          </ac:picMkLst>
        </pc:picChg>
      </pc:sldChg>
      <pc:sldChg chg="modNotesTx">
        <pc:chgData name="Debbie Gin" userId="de4db6b0-6009-40d2-a760-9cc8943c089d" providerId="ADAL" clId="{BA629B5D-9793-4138-85F6-F20530D4B4F2}" dt="2023-03-22T20:35:55.062" v="226" actId="6549"/>
        <pc:sldMkLst>
          <pc:docMk/>
          <pc:sldMk cId="1474684371" sldId="328"/>
        </pc:sldMkLst>
      </pc:sldChg>
      <pc:sldChg chg="modNotesTx">
        <pc:chgData name="Debbie Gin" userId="de4db6b0-6009-40d2-a760-9cc8943c089d" providerId="ADAL" clId="{BA629B5D-9793-4138-85F6-F20530D4B4F2}" dt="2023-03-22T20:38:13.364" v="283" actId="20577"/>
        <pc:sldMkLst>
          <pc:docMk/>
          <pc:sldMk cId="1625361627" sldId="329"/>
        </pc:sldMkLst>
      </pc:sldChg>
      <pc:sldChg chg="modNotesTx">
        <pc:chgData name="Debbie Gin" userId="de4db6b0-6009-40d2-a760-9cc8943c089d" providerId="ADAL" clId="{BA629B5D-9793-4138-85F6-F20530D4B4F2}" dt="2023-03-22T20:38:37.217" v="287" actId="20577"/>
        <pc:sldMkLst>
          <pc:docMk/>
          <pc:sldMk cId="2170989400" sldId="331"/>
        </pc:sldMkLst>
      </pc:sldChg>
      <pc:sldChg chg="modNotesTx">
        <pc:chgData name="Debbie Gin" userId="de4db6b0-6009-40d2-a760-9cc8943c089d" providerId="ADAL" clId="{BA629B5D-9793-4138-85F6-F20530D4B4F2}" dt="2023-03-22T20:42:42.777" v="664" actId="20577"/>
        <pc:sldMkLst>
          <pc:docMk/>
          <pc:sldMk cId="3790969404" sldId="332"/>
        </pc:sldMkLst>
      </pc:sldChg>
      <pc:sldChg chg="modNotesTx">
        <pc:chgData name="Debbie Gin" userId="de4db6b0-6009-40d2-a760-9cc8943c089d" providerId="ADAL" clId="{BA629B5D-9793-4138-85F6-F20530D4B4F2}" dt="2023-03-22T20:34:55.988" v="138" actId="20577"/>
        <pc:sldMkLst>
          <pc:docMk/>
          <pc:sldMk cId="3846650747" sldId="333"/>
        </pc:sldMkLst>
      </pc:sldChg>
      <pc:sldChg chg="modNotesTx">
        <pc:chgData name="Debbie Gin" userId="de4db6b0-6009-40d2-a760-9cc8943c089d" providerId="ADAL" clId="{BA629B5D-9793-4138-85F6-F20530D4B4F2}" dt="2023-03-22T20:36:30.205" v="253" actId="20577"/>
        <pc:sldMkLst>
          <pc:docMk/>
          <pc:sldMk cId="1539107270" sldId="334"/>
        </pc:sldMkLst>
      </pc:sldChg>
      <pc:sldChg chg="modNotesTx">
        <pc:chgData name="Debbie Gin" userId="de4db6b0-6009-40d2-a760-9cc8943c089d" providerId="ADAL" clId="{BA629B5D-9793-4138-85F6-F20530D4B4F2}" dt="2023-03-22T20:37:23.725" v="264" actId="6549"/>
        <pc:sldMkLst>
          <pc:docMk/>
          <pc:sldMk cId="478602952" sldId="335"/>
        </pc:sldMkLst>
      </pc:sldChg>
      <pc:sldChg chg="addSp delSp modSp mod delAnim">
        <pc:chgData name="Debbie Gin" userId="de4db6b0-6009-40d2-a760-9cc8943c089d" providerId="ADAL" clId="{BA629B5D-9793-4138-85F6-F20530D4B4F2}" dt="2023-03-22T20:48:54.912" v="776" actId="14861"/>
        <pc:sldMkLst>
          <pc:docMk/>
          <pc:sldMk cId="771028556" sldId="337"/>
        </pc:sldMkLst>
        <pc:spChg chg="add mod">
          <ac:chgData name="Debbie Gin" userId="de4db6b0-6009-40d2-a760-9cc8943c089d" providerId="ADAL" clId="{BA629B5D-9793-4138-85F6-F20530D4B4F2}" dt="2023-03-22T20:48:54.912" v="776" actId="14861"/>
          <ac:spMkLst>
            <pc:docMk/>
            <pc:sldMk cId="771028556" sldId="337"/>
            <ac:spMk id="4" creationId="{79E21FA5-8623-07C7-A4C6-44221CB99890}"/>
          </ac:spMkLst>
        </pc:spChg>
        <pc:picChg chg="del">
          <ac:chgData name="Debbie Gin" userId="de4db6b0-6009-40d2-a760-9cc8943c089d" providerId="ADAL" clId="{BA629B5D-9793-4138-85F6-F20530D4B4F2}" dt="2023-03-22T20:46:32.630" v="665" actId="478"/>
          <ac:picMkLst>
            <pc:docMk/>
            <pc:sldMk cId="771028556" sldId="337"/>
            <ac:picMk id="3" creationId="{C60F8FED-A278-2F2F-E60C-F7ECB03C7053}"/>
          </ac:picMkLst>
        </pc:picChg>
      </pc:sldChg>
      <pc:sldChg chg="addSp delSp modSp mod delAnim">
        <pc:chgData name="Debbie Gin" userId="de4db6b0-6009-40d2-a760-9cc8943c089d" providerId="ADAL" clId="{BA629B5D-9793-4138-85F6-F20530D4B4F2}" dt="2023-03-22T20:48:02.449" v="734" actId="14861"/>
        <pc:sldMkLst>
          <pc:docMk/>
          <pc:sldMk cId="2726481551" sldId="338"/>
        </pc:sldMkLst>
        <pc:spChg chg="add mod">
          <ac:chgData name="Debbie Gin" userId="de4db6b0-6009-40d2-a760-9cc8943c089d" providerId="ADAL" clId="{BA629B5D-9793-4138-85F6-F20530D4B4F2}" dt="2023-03-22T20:48:02.449" v="734" actId="14861"/>
          <ac:spMkLst>
            <pc:docMk/>
            <pc:sldMk cId="2726481551" sldId="338"/>
            <ac:spMk id="4" creationId="{DC62B968-C199-CE35-99E8-C7111B12DB31}"/>
          </ac:spMkLst>
        </pc:spChg>
        <pc:picChg chg="del">
          <ac:chgData name="Debbie Gin" userId="de4db6b0-6009-40d2-a760-9cc8943c089d" providerId="ADAL" clId="{BA629B5D-9793-4138-85F6-F20530D4B4F2}" dt="2023-03-22T20:47:44.311" v="714" actId="478"/>
          <ac:picMkLst>
            <pc:docMk/>
            <pc:sldMk cId="2726481551" sldId="338"/>
            <ac:picMk id="3" creationId="{EFFAD19D-F188-A5F4-2AAD-E3A3A8892427}"/>
          </ac:picMkLst>
        </pc:picChg>
      </pc:sldChg>
      <pc:sldChg chg="addSp delSp modSp mod delAnim">
        <pc:chgData name="Debbie Gin" userId="de4db6b0-6009-40d2-a760-9cc8943c089d" providerId="ADAL" clId="{BA629B5D-9793-4138-85F6-F20530D4B4F2}" dt="2023-03-22T20:48:21.381" v="756" actId="14861"/>
        <pc:sldMkLst>
          <pc:docMk/>
          <pc:sldMk cId="1425940346" sldId="339"/>
        </pc:sldMkLst>
        <pc:spChg chg="add mod">
          <ac:chgData name="Debbie Gin" userId="de4db6b0-6009-40d2-a760-9cc8943c089d" providerId="ADAL" clId="{BA629B5D-9793-4138-85F6-F20530D4B4F2}" dt="2023-03-22T20:48:21.381" v="756" actId="14861"/>
          <ac:spMkLst>
            <pc:docMk/>
            <pc:sldMk cId="1425940346" sldId="339"/>
            <ac:spMk id="3" creationId="{5D9904A4-B6C5-5399-4558-AF6E195B3A70}"/>
          </ac:spMkLst>
        </pc:spChg>
        <pc:picChg chg="del">
          <ac:chgData name="Debbie Gin" userId="de4db6b0-6009-40d2-a760-9cc8943c089d" providerId="ADAL" clId="{BA629B5D-9793-4138-85F6-F20530D4B4F2}" dt="2023-03-22T20:48:07.440" v="735" actId="478"/>
          <ac:picMkLst>
            <pc:docMk/>
            <pc:sldMk cId="1425940346" sldId="339"/>
            <ac:picMk id="4" creationId="{4B90E877-7757-6E95-96A6-8FC353D3B5B9}"/>
          </ac:picMkLst>
        </pc:picChg>
      </pc:sldChg>
      <pc:sldChg chg="addSp delSp modSp mod delAnim modNotesTx">
        <pc:chgData name="Debbie Gin" userId="de4db6b0-6009-40d2-a760-9cc8943c089d" providerId="ADAL" clId="{BA629B5D-9793-4138-85F6-F20530D4B4F2}" dt="2023-03-22T20:48:35.564" v="774" actId="14861"/>
        <pc:sldMkLst>
          <pc:docMk/>
          <pc:sldMk cId="3795717612" sldId="340"/>
        </pc:sldMkLst>
        <pc:spChg chg="add mod">
          <ac:chgData name="Debbie Gin" userId="de4db6b0-6009-40d2-a760-9cc8943c089d" providerId="ADAL" clId="{BA629B5D-9793-4138-85F6-F20530D4B4F2}" dt="2023-03-22T20:48:35.564" v="774" actId="14861"/>
          <ac:spMkLst>
            <pc:docMk/>
            <pc:sldMk cId="3795717612" sldId="340"/>
            <ac:spMk id="4" creationId="{45166631-B38E-9DBD-772D-7F0D4E20C1FA}"/>
          </ac:spMkLst>
        </pc:spChg>
        <pc:picChg chg="del">
          <ac:chgData name="Debbie Gin" userId="de4db6b0-6009-40d2-a760-9cc8943c089d" providerId="ADAL" clId="{BA629B5D-9793-4138-85F6-F20530D4B4F2}" dt="2023-03-22T20:48:24.566" v="757" actId="478"/>
          <ac:picMkLst>
            <pc:docMk/>
            <pc:sldMk cId="3795717612" sldId="340"/>
            <ac:picMk id="3" creationId="{D46BC1A4-F09F-4AA6-6C0E-723F01DC7211}"/>
          </ac:picMkLst>
        </pc:picChg>
      </pc:sldChg>
      <pc:sldChg chg="modNotesTx">
        <pc:chgData name="Debbie Gin" userId="de4db6b0-6009-40d2-a760-9cc8943c089d" providerId="ADAL" clId="{BA629B5D-9793-4138-85F6-F20530D4B4F2}" dt="2023-03-22T20:30:51.851" v="57" actId="6549"/>
        <pc:sldMkLst>
          <pc:docMk/>
          <pc:sldMk cId="1945751487" sldId="342"/>
        </pc:sldMkLst>
      </pc:sldChg>
      <pc:sldChg chg="modNotesTx">
        <pc:chgData name="Debbie Gin" userId="de4db6b0-6009-40d2-a760-9cc8943c089d" providerId="ADAL" clId="{BA629B5D-9793-4138-85F6-F20530D4B4F2}" dt="2023-03-22T20:31:10.378" v="60" actId="20577"/>
        <pc:sldMkLst>
          <pc:docMk/>
          <pc:sldMk cId="3447709717" sldId="343"/>
        </pc:sldMkLst>
      </pc:sldChg>
      <pc:sldChg chg="modNotesTx">
        <pc:chgData name="Debbie Gin" userId="de4db6b0-6009-40d2-a760-9cc8943c089d" providerId="ADAL" clId="{BA629B5D-9793-4138-85F6-F20530D4B4F2}" dt="2023-03-22T20:32:38.192" v="72" actId="6549"/>
        <pc:sldMkLst>
          <pc:docMk/>
          <pc:sldMk cId="2196907797" sldId="34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DGin\Desktop\WIL\WIL%20Survey%20Char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ats-5\users\DGin\Research\Women%20in%20Leadership\Survey\Data\WIL%20Survey%20Char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Gin\Desktop\WIL\WIL%20Survey%20Char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Gin\Desktop\WIL\WIL%20Survey%20Chart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a:t>Leadership </a:t>
            </a:r>
            <a:r>
              <a:rPr lang="en-US" sz="2800" baseline="0" dirty="0"/>
              <a:t>Preparation—Skills </a:t>
            </a:r>
            <a:endParaRPr lang="en-US" sz="2800" dirty="0"/>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2061958661417331"/>
          <c:y val="9.7240740740740739E-2"/>
          <c:w val="0.54917208005249341"/>
          <c:h val="0.82610323709536304"/>
        </c:manualLayout>
      </c:layout>
      <c:barChart>
        <c:barDir val="bar"/>
        <c:grouping val="stacked"/>
        <c:varyColors val="0"/>
        <c:ser>
          <c:idx val="0"/>
          <c:order val="0"/>
          <c:tx>
            <c:strRef>
              <c:f>'Preparation--Skill Building'!$J$3</c:f>
              <c:strCache>
                <c:ptCount val="1"/>
                <c:pt idx="0">
                  <c:v>Not at all prepared</c:v>
                </c:pt>
              </c:strCache>
            </c:strRef>
          </c:tx>
          <c:spPr>
            <a:solidFill>
              <a:schemeClr val="bg2">
                <a:lumMod val="60000"/>
                <a:lumOff val="40000"/>
              </a:schemeClr>
            </a:solidFill>
            <a:ln>
              <a:noFill/>
            </a:ln>
            <a:effectLst/>
          </c:spPr>
          <c:invertIfNegative val="0"/>
          <c:cat>
            <c:strRef>
              <c:f>'Preparation--Skill Building'!$I$4:$I$22</c:f>
              <c:strCache>
                <c:ptCount val="19"/>
                <c:pt idx="0">
                  <c:v>Fundraising</c:v>
                </c:pt>
                <c:pt idx="1">
                  <c:v>Grant writing</c:v>
                </c:pt>
                <c:pt idx="2">
                  <c:v>Mediation</c:v>
                </c:pt>
                <c:pt idx="3">
                  <c:v>Budgeting/financial management</c:v>
                </c:pt>
                <c:pt idx="4">
                  <c:v>Board leadership</c:v>
                </c:pt>
                <c:pt idx="5">
                  <c:v>Change management</c:v>
                </c:pt>
                <c:pt idx="6">
                  <c:v>Navigating organizational politics</c:v>
                </c:pt>
                <c:pt idx="7">
                  <c:v>Conflict management</c:v>
                </c:pt>
                <c:pt idx="8">
                  <c:v>Facilitating uncomfortable conversations</c:v>
                </c:pt>
                <c:pt idx="9">
                  <c:v>Networking/building social capital</c:v>
                </c:pt>
                <c:pt idx="10">
                  <c:v>Strategic planning</c:v>
                </c:pt>
                <c:pt idx="11">
                  <c:v>Ability to delegate</c:v>
                </c:pt>
                <c:pt idx="12">
                  <c:v>Ability to motivate others</c:v>
                </c:pt>
                <c:pt idx="13">
                  <c:v>Decision-making skills</c:v>
                </c:pt>
                <c:pt idx="14">
                  <c:v>Communication skills</c:v>
                </c:pt>
                <c:pt idx="15">
                  <c:v>Inter-personal skills</c:v>
                </c:pt>
                <c:pt idx="16">
                  <c:v>Articulating the organization's vision/mission</c:v>
                </c:pt>
                <c:pt idx="17">
                  <c:v>Valuing human resources of the organization</c:v>
                </c:pt>
                <c:pt idx="18">
                  <c:v>Generous listening</c:v>
                </c:pt>
              </c:strCache>
            </c:strRef>
          </c:cat>
          <c:val>
            <c:numRef>
              <c:f>'Preparation--Skill Building'!$J$4:$J$22</c:f>
              <c:numCache>
                <c:formatCode>###0.0</c:formatCode>
                <c:ptCount val="19"/>
                <c:pt idx="0">
                  <c:v>31.79190751445087</c:v>
                </c:pt>
                <c:pt idx="1">
                  <c:v>29.593810444874276</c:v>
                </c:pt>
                <c:pt idx="2">
                  <c:v>5.8139534883720927</c:v>
                </c:pt>
                <c:pt idx="3">
                  <c:v>10.038610038610038</c:v>
                </c:pt>
                <c:pt idx="4">
                  <c:v>16.085271317829459</c:v>
                </c:pt>
                <c:pt idx="5">
                  <c:v>6.9632495164410058</c:v>
                </c:pt>
                <c:pt idx="6">
                  <c:v>4.8169556840077075</c:v>
                </c:pt>
                <c:pt idx="7">
                  <c:v>1.9267822736030826</c:v>
                </c:pt>
                <c:pt idx="8">
                  <c:v>1.9230769230769231</c:v>
                </c:pt>
                <c:pt idx="9">
                  <c:v>4.061895551257253</c:v>
                </c:pt>
                <c:pt idx="10">
                  <c:v>4.0540540540540544</c:v>
                </c:pt>
                <c:pt idx="11">
                  <c:v>1.1560693641618496</c:v>
                </c:pt>
                <c:pt idx="12">
                  <c:v>0.38461538461538464</c:v>
                </c:pt>
                <c:pt idx="13">
                  <c:v>0.38535645472061658</c:v>
                </c:pt>
                <c:pt idx="14" formatCode="General">
                  <c:v>0</c:v>
                </c:pt>
                <c:pt idx="15" formatCode="General">
                  <c:v>0</c:v>
                </c:pt>
                <c:pt idx="16">
                  <c:v>0.38684719535783368</c:v>
                </c:pt>
                <c:pt idx="17">
                  <c:v>1.1560693641618496</c:v>
                </c:pt>
                <c:pt idx="18" formatCode="General">
                  <c:v>0</c:v>
                </c:pt>
              </c:numCache>
            </c:numRef>
          </c:val>
          <c:extLst>
            <c:ext xmlns:c16="http://schemas.microsoft.com/office/drawing/2014/chart" uri="{C3380CC4-5D6E-409C-BE32-E72D297353CC}">
              <c16:uniqueId val="{00000000-A5A3-411C-8AE8-EEF897675C2D}"/>
            </c:ext>
          </c:extLst>
        </c:ser>
        <c:ser>
          <c:idx val="1"/>
          <c:order val="1"/>
          <c:tx>
            <c:strRef>
              <c:f>'Preparation--Skill Building'!$K$3</c:f>
              <c:strCache>
                <c:ptCount val="1"/>
                <c:pt idx="0">
                  <c:v>Slightly prepared</c:v>
                </c:pt>
              </c:strCache>
            </c:strRef>
          </c:tx>
          <c:spPr>
            <a:solidFill>
              <a:schemeClr val="bg2">
                <a:lumMod val="20000"/>
                <a:lumOff val="80000"/>
              </a:schemeClr>
            </a:solidFill>
            <a:ln>
              <a:noFill/>
            </a:ln>
            <a:effectLst/>
          </c:spPr>
          <c:invertIfNegative val="0"/>
          <c:cat>
            <c:strRef>
              <c:f>'Preparation--Skill Building'!$I$4:$I$22</c:f>
              <c:strCache>
                <c:ptCount val="19"/>
                <c:pt idx="0">
                  <c:v>Fundraising</c:v>
                </c:pt>
                <c:pt idx="1">
                  <c:v>Grant writing</c:v>
                </c:pt>
                <c:pt idx="2">
                  <c:v>Mediation</c:v>
                </c:pt>
                <c:pt idx="3">
                  <c:v>Budgeting/financial management</c:v>
                </c:pt>
                <c:pt idx="4">
                  <c:v>Board leadership</c:v>
                </c:pt>
                <c:pt idx="5">
                  <c:v>Change management</c:v>
                </c:pt>
                <c:pt idx="6">
                  <c:v>Navigating organizational politics</c:v>
                </c:pt>
                <c:pt idx="7">
                  <c:v>Conflict management</c:v>
                </c:pt>
                <c:pt idx="8">
                  <c:v>Facilitating uncomfortable conversations</c:v>
                </c:pt>
                <c:pt idx="9">
                  <c:v>Networking/building social capital</c:v>
                </c:pt>
                <c:pt idx="10">
                  <c:v>Strategic planning</c:v>
                </c:pt>
                <c:pt idx="11">
                  <c:v>Ability to delegate</c:v>
                </c:pt>
                <c:pt idx="12">
                  <c:v>Ability to motivate others</c:v>
                </c:pt>
                <c:pt idx="13">
                  <c:v>Decision-making skills</c:v>
                </c:pt>
                <c:pt idx="14">
                  <c:v>Communication skills</c:v>
                </c:pt>
                <c:pt idx="15">
                  <c:v>Inter-personal skills</c:v>
                </c:pt>
                <c:pt idx="16">
                  <c:v>Articulating the organization's vision/mission</c:v>
                </c:pt>
                <c:pt idx="17">
                  <c:v>Valuing human resources of the organization</c:v>
                </c:pt>
                <c:pt idx="18">
                  <c:v>Generous listening</c:v>
                </c:pt>
              </c:strCache>
            </c:strRef>
          </c:cat>
          <c:val>
            <c:numRef>
              <c:f>'Preparation--Skill Building'!$K$4:$K$22</c:f>
              <c:numCache>
                <c:formatCode>###0.0</c:formatCode>
                <c:ptCount val="19"/>
                <c:pt idx="0">
                  <c:v>23.892100192678228</c:v>
                </c:pt>
                <c:pt idx="1">
                  <c:v>23.210831721470019</c:v>
                </c:pt>
                <c:pt idx="2">
                  <c:v>12.790697674418606</c:v>
                </c:pt>
                <c:pt idx="3">
                  <c:v>21.428571428571427</c:v>
                </c:pt>
                <c:pt idx="4">
                  <c:v>17.441860465116278</c:v>
                </c:pt>
                <c:pt idx="5">
                  <c:v>13.539651837524177</c:v>
                </c:pt>
                <c:pt idx="6">
                  <c:v>10.982658959537572</c:v>
                </c:pt>
                <c:pt idx="7">
                  <c:v>9.6339113680154149</c:v>
                </c:pt>
                <c:pt idx="8">
                  <c:v>8.8461538461538467</c:v>
                </c:pt>
                <c:pt idx="9">
                  <c:v>10.444874274661508</c:v>
                </c:pt>
                <c:pt idx="10">
                  <c:v>11.389961389961389</c:v>
                </c:pt>
                <c:pt idx="11">
                  <c:v>6.3583815028901727</c:v>
                </c:pt>
                <c:pt idx="12">
                  <c:v>3.4615384615384617</c:v>
                </c:pt>
                <c:pt idx="13">
                  <c:v>3.0828516377649327</c:v>
                </c:pt>
                <c:pt idx="14">
                  <c:v>1.7408123791102514</c:v>
                </c:pt>
                <c:pt idx="15">
                  <c:v>1.7441860465116279</c:v>
                </c:pt>
                <c:pt idx="16">
                  <c:v>3.0947775628626695</c:v>
                </c:pt>
                <c:pt idx="17">
                  <c:v>2.5048169556840074</c:v>
                </c:pt>
                <c:pt idx="18">
                  <c:v>0.5791505791505791</c:v>
                </c:pt>
              </c:numCache>
            </c:numRef>
          </c:val>
          <c:extLst>
            <c:ext xmlns:c16="http://schemas.microsoft.com/office/drawing/2014/chart" uri="{C3380CC4-5D6E-409C-BE32-E72D297353CC}">
              <c16:uniqueId val="{00000001-A5A3-411C-8AE8-EEF897675C2D}"/>
            </c:ext>
          </c:extLst>
        </c:ser>
        <c:ser>
          <c:idx val="2"/>
          <c:order val="2"/>
          <c:tx>
            <c:strRef>
              <c:f>'Preparation--Skill Building'!$L$3</c:f>
              <c:strCache>
                <c:ptCount val="1"/>
                <c:pt idx="0">
                  <c:v>Somewhat prepared</c:v>
                </c:pt>
              </c:strCache>
            </c:strRef>
          </c:tx>
          <c:spPr>
            <a:solidFill>
              <a:schemeClr val="accent5"/>
            </a:solidFill>
            <a:ln>
              <a:noFill/>
            </a:ln>
            <a:effectLst/>
          </c:spPr>
          <c:invertIfNegative val="0"/>
          <c:cat>
            <c:strRef>
              <c:f>'Preparation--Skill Building'!$I$4:$I$22</c:f>
              <c:strCache>
                <c:ptCount val="19"/>
                <c:pt idx="0">
                  <c:v>Fundraising</c:v>
                </c:pt>
                <c:pt idx="1">
                  <c:v>Grant writing</c:v>
                </c:pt>
                <c:pt idx="2">
                  <c:v>Mediation</c:v>
                </c:pt>
                <c:pt idx="3">
                  <c:v>Budgeting/financial management</c:v>
                </c:pt>
                <c:pt idx="4">
                  <c:v>Board leadership</c:v>
                </c:pt>
                <c:pt idx="5">
                  <c:v>Change management</c:v>
                </c:pt>
                <c:pt idx="6">
                  <c:v>Navigating organizational politics</c:v>
                </c:pt>
                <c:pt idx="7">
                  <c:v>Conflict management</c:v>
                </c:pt>
                <c:pt idx="8">
                  <c:v>Facilitating uncomfortable conversations</c:v>
                </c:pt>
                <c:pt idx="9">
                  <c:v>Networking/building social capital</c:v>
                </c:pt>
                <c:pt idx="10">
                  <c:v>Strategic planning</c:v>
                </c:pt>
                <c:pt idx="11">
                  <c:v>Ability to delegate</c:v>
                </c:pt>
                <c:pt idx="12">
                  <c:v>Ability to motivate others</c:v>
                </c:pt>
                <c:pt idx="13">
                  <c:v>Decision-making skills</c:v>
                </c:pt>
                <c:pt idx="14">
                  <c:v>Communication skills</c:v>
                </c:pt>
                <c:pt idx="15">
                  <c:v>Inter-personal skills</c:v>
                </c:pt>
                <c:pt idx="16">
                  <c:v>Articulating the organization's vision/mission</c:v>
                </c:pt>
                <c:pt idx="17">
                  <c:v>Valuing human resources of the organization</c:v>
                </c:pt>
                <c:pt idx="18">
                  <c:v>Generous listening</c:v>
                </c:pt>
              </c:strCache>
            </c:strRef>
          </c:cat>
          <c:val>
            <c:numRef>
              <c:f>'Preparation--Skill Building'!$L$4:$L$22</c:f>
              <c:numCache>
                <c:formatCode>###0.0</c:formatCode>
                <c:ptCount val="19"/>
                <c:pt idx="0">
                  <c:v>23.699421965317917</c:v>
                </c:pt>
                <c:pt idx="1">
                  <c:v>22.823984526112184</c:v>
                </c:pt>
                <c:pt idx="2">
                  <c:v>35.077519379844965</c:v>
                </c:pt>
                <c:pt idx="3">
                  <c:v>27.220077220077222</c:v>
                </c:pt>
                <c:pt idx="4">
                  <c:v>25</c:v>
                </c:pt>
                <c:pt idx="5">
                  <c:v>31.721470019342355</c:v>
                </c:pt>
                <c:pt idx="6">
                  <c:v>29.28709055876686</c:v>
                </c:pt>
                <c:pt idx="7">
                  <c:v>36.608863198458572</c:v>
                </c:pt>
                <c:pt idx="8">
                  <c:v>29.03846153846154</c:v>
                </c:pt>
                <c:pt idx="9">
                  <c:v>26.11218568665377</c:v>
                </c:pt>
                <c:pt idx="10">
                  <c:v>29.536679536679539</c:v>
                </c:pt>
                <c:pt idx="11">
                  <c:v>18.304431599229286</c:v>
                </c:pt>
                <c:pt idx="12">
                  <c:v>18.076923076923077</c:v>
                </c:pt>
                <c:pt idx="13">
                  <c:v>13.680154142581888</c:v>
                </c:pt>
                <c:pt idx="14">
                  <c:v>10.638297872340425</c:v>
                </c:pt>
                <c:pt idx="15">
                  <c:v>10.077519379844961</c:v>
                </c:pt>
                <c:pt idx="16">
                  <c:v>14.506769825918761</c:v>
                </c:pt>
                <c:pt idx="17">
                  <c:v>14.64354527938343</c:v>
                </c:pt>
                <c:pt idx="18">
                  <c:v>6.756756756756757</c:v>
                </c:pt>
              </c:numCache>
            </c:numRef>
          </c:val>
          <c:extLst>
            <c:ext xmlns:c16="http://schemas.microsoft.com/office/drawing/2014/chart" uri="{C3380CC4-5D6E-409C-BE32-E72D297353CC}">
              <c16:uniqueId val="{00000002-A5A3-411C-8AE8-EEF897675C2D}"/>
            </c:ext>
          </c:extLst>
        </c:ser>
        <c:ser>
          <c:idx val="3"/>
          <c:order val="3"/>
          <c:tx>
            <c:strRef>
              <c:f>'Preparation--Skill Building'!$M$3</c:f>
              <c:strCache>
                <c:ptCount val="1"/>
                <c:pt idx="0">
                  <c:v>Mostly prepared</c:v>
                </c:pt>
              </c:strCache>
            </c:strRef>
          </c:tx>
          <c:spPr>
            <a:solidFill>
              <a:schemeClr val="accent5">
                <a:lumMod val="75000"/>
              </a:schemeClr>
            </a:solidFill>
            <a:ln>
              <a:noFill/>
            </a:ln>
            <a:effectLst/>
          </c:spPr>
          <c:invertIfNegative val="0"/>
          <c:cat>
            <c:strRef>
              <c:f>'Preparation--Skill Building'!$I$4:$I$22</c:f>
              <c:strCache>
                <c:ptCount val="19"/>
                <c:pt idx="0">
                  <c:v>Fundraising</c:v>
                </c:pt>
                <c:pt idx="1">
                  <c:v>Grant writing</c:v>
                </c:pt>
                <c:pt idx="2">
                  <c:v>Mediation</c:v>
                </c:pt>
                <c:pt idx="3">
                  <c:v>Budgeting/financial management</c:v>
                </c:pt>
                <c:pt idx="4">
                  <c:v>Board leadership</c:v>
                </c:pt>
                <c:pt idx="5">
                  <c:v>Change management</c:v>
                </c:pt>
                <c:pt idx="6">
                  <c:v>Navigating organizational politics</c:v>
                </c:pt>
                <c:pt idx="7">
                  <c:v>Conflict management</c:v>
                </c:pt>
                <c:pt idx="8">
                  <c:v>Facilitating uncomfortable conversations</c:v>
                </c:pt>
                <c:pt idx="9">
                  <c:v>Networking/building social capital</c:v>
                </c:pt>
                <c:pt idx="10">
                  <c:v>Strategic planning</c:v>
                </c:pt>
                <c:pt idx="11">
                  <c:v>Ability to delegate</c:v>
                </c:pt>
                <c:pt idx="12">
                  <c:v>Ability to motivate others</c:v>
                </c:pt>
                <c:pt idx="13">
                  <c:v>Decision-making skills</c:v>
                </c:pt>
                <c:pt idx="14">
                  <c:v>Communication skills</c:v>
                </c:pt>
                <c:pt idx="15">
                  <c:v>Inter-personal skills</c:v>
                </c:pt>
                <c:pt idx="16">
                  <c:v>Articulating the organization's vision/mission</c:v>
                </c:pt>
                <c:pt idx="17">
                  <c:v>Valuing human resources of the organization</c:v>
                </c:pt>
                <c:pt idx="18">
                  <c:v>Generous listening</c:v>
                </c:pt>
              </c:strCache>
            </c:strRef>
          </c:cat>
          <c:val>
            <c:numRef>
              <c:f>'Preparation--Skill Building'!$M$4:$M$22</c:f>
              <c:numCache>
                <c:formatCode>###0.0</c:formatCode>
                <c:ptCount val="19"/>
                <c:pt idx="0">
                  <c:v>14.836223506743737</c:v>
                </c:pt>
                <c:pt idx="1">
                  <c:v>15.087040618955513</c:v>
                </c:pt>
                <c:pt idx="2">
                  <c:v>36.434108527131784</c:v>
                </c:pt>
                <c:pt idx="3">
                  <c:v>28.378378378378379</c:v>
                </c:pt>
                <c:pt idx="4">
                  <c:v>28.294573643410853</c:v>
                </c:pt>
                <c:pt idx="5">
                  <c:v>33.849129593810446</c:v>
                </c:pt>
                <c:pt idx="6">
                  <c:v>40.847784200385355</c:v>
                </c:pt>
                <c:pt idx="7">
                  <c:v>37.379576107899808</c:v>
                </c:pt>
                <c:pt idx="8">
                  <c:v>44.61538461538462</c:v>
                </c:pt>
                <c:pt idx="9">
                  <c:v>43.713733075435201</c:v>
                </c:pt>
                <c:pt idx="10">
                  <c:v>38.803088803088805</c:v>
                </c:pt>
                <c:pt idx="11">
                  <c:v>47.01348747591522</c:v>
                </c:pt>
                <c:pt idx="12">
                  <c:v>48.653846153846153</c:v>
                </c:pt>
                <c:pt idx="13">
                  <c:v>50.096339113680152</c:v>
                </c:pt>
                <c:pt idx="14">
                  <c:v>48.549323017408128</c:v>
                </c:pt>
                <c:pt idx="15">
                  <c:v>48.837209302325576</c:v>
                </c:pt>
                <c:pt idx="16">
                  <c:v>40.232108317214696</c:v>
                </c:pt>
                <c:pt idx="17">
                  <c:v>37.764932562620423</c:v>
                </c:pt>
                <c:pt idx="18">
                  <c:v>42.084942084942085</c:v>
                </c:pt>
              </c:numCache>
            </c:numRef>
          </c:val>
          <c:extLst>
            <c:ext xmlns:c16="http://schemas.microsoft.com/office/drawing/2014/chart" uri="{C3380CC4-5D6E-409C-BE32-E72D297353CC}">
              <c16:uniqueId val="{00000003-A5A3-411C-8AE8-EEF897675C2D}"/>
            </c:ext>
          </c:extLst>
        </c:ser>
        <c:ser>
          <c:idx val="4"/>
          <c:order val="4"/>
          <c:tx>
            <c:strRef>
              <c:f>'Preparation--Skill Building'!$N$3</c:f>
              <c:strCache>
                <c:ptCount val="1"/>
                <c:pt idx="0">
                  <c:v>Completely prepared</c:v>
                </c:pt>
              </c:strCache>
            </c:strRef>
          </c:tx>
          <c:spPr>
            <a:solidFill>
              <a:schemeClr val="accent5">
                <a:lumMod val="50000"/>
              </a:schemeClr>
            </a:solidFill>
            <a:ln>
              <a:noFill/>
            </a:ln>
            <a:effectLst/>
          </c:spPr>
          <c:invertIfNegative val="0"/>
          <c:cat>
            <c:strRef>
              <c:f>'Preparation--Skill Building'!$I$4:$I$22</c:f>
              <c:strCache>
                <c:ptCount val="19"/>
                <c:pt idx="0">
                  <c:v>Fundraising</c:v>
                </c:pt>
                <c:pt idx="1">
                  <c:v>Grant writing</c:v>
                </c:pt>
                <c:pt idx="2">
                  <c:v>Mediation</c:v>
                </c:pt>
                <c:pt idx="3">
                  <c:v>Budgeting/financial management</c:v>
                </c:pt>
                <c:pt idx="4">
                  <c:v>Board leadership</c:v>
                </c:pt>
                <c:pt idx="5">
                  <c:v>Change management</c:v>
                </c:pt>
                <c:pt idx="6">
                  <c:v>Navigating organizational politics</c:v>
                </c:pt>
                <c:pt idx="7">
                  <c:v>Conflict management</c:v>
                </c:pt>
                <c:pt idx="8">
                  <c:v>Facilitating uncomfortable conversations</c:v>
                </c:pt>
                <c:pt idx="9">
                  <c:v>Networking/building social capital</c:v>
                </c:pt>
                <c:pt idx="10">
                  <c:v>Strategic planning</c:v>
                </c:pt>
                <c:pt idx="11">
                  <c:v>Ability to delegate</c:v>
                </c:pt>
                <c:pt idx="12">
                  <c:v>Ability to motivate others</c:v>
                </c:pt>
                <c:pt idx="13">
                  <c:v>Decision-making skills</c:v>
                </c:pt>
                <c:pt idx="14">
                  <c:v>Communication skills</c:v>
                </c:pt>
                <c:pt idx="15">
                  <c:v>Inter-personal skills</c:v>
                </c:pt>
                <c:pt idx="16">
                  <c:v>Articulating the organization's vision/mission</c:v>
                </c:pt>
                <c:pt idx="17">
                  <c:v>Valuing human resources of the organization</c:v>
                </c:pt>
                <c:pt idx="18">
                  <c:v>Generous listening</c:v>
                </c:pt>
              </c:strCache>
            </c:strRef>
          </c:cat>
          <c:val>
            <c:numRef>
              <c:f>'Preparation--Skill Building'!$N$4:$N$22</c:f>
              <c:numCache>
                <c:formatCode>###0.0</c:formatCode>
                <c:ptCount val="19"/>
                <c:pt idx="0">
                  <c:v>5.7803468208092488</c:v>
                </c:pt>
                <c:pt idx="1">
                  <c:v>9.2843326885880089</c:v>
                </c:pt>
                <c:pt idx="2">
                  <c:v>9.8837209302325579</c:v>
                </c:pt>
                <c:pt idx="3">
                  <c:v>12.934362934362934</c:v>
                </c:pt>
                <c:pt idx="4">
                  <c:v>13.178294573643413</c:v>
                </c:pt>
                <c:pt idx="5">
                  <c:v>13.926499032882012</c:v>
                </c:pt>
                <c:pt idx="6">
                  <c:v>14.065510597302506</c:v>
                </c:pt>
                <c:pt idx="7">
                  <c:v>14.450867052023122</c:v>
                </c:pt>
                <c:pt idx="8">
                  <c:v>15.576923076923077</c:v>
                </c:pt>
                <c:pt idx="9">
                  <c:v>15.667311411992262</c:v>
                </c:pt>
                <c:pt idx="10">
                  <c:v>16.216216216216218</c:v>
                </c:pt>
                <c:pt idx="11">
                  <c:v>27.167630057803464</c:v>
                </c:pt>
                <c:pt idx="12">
                  <c:v>29.423076923076923</c:v>
                </c:pt>
                <c:pt idx="13">
                  <c:v>32.75529865125241</c:v>
                </c:pt>
                <c:pt idx="14">
                  <c:v>39.071566731141196</c:v>
                </c:pt>
                <c:pt idx="15">
                  <c:v>39.34108527131783</c:v>
                </c:pt>
                <c:pt idx="16">
                  <c:v>41.779497098646033</c:v>
                </c:pt>
                <c:pt idx="17">
                  <c:v>43.930635838150287</c:v>
                </c:pt>
                <c:pt idx="18">
                  <c:v>50.579150579150578</c:v>
                </c:pt>
              </c:numCache>
            </c:numRef>
          </c:val>
          <c:extLst>
            <c:ext xmlns:c16="http://schemas.microsoft.com/office/drawing/2014/chart" uri="{C3380CC4-5D6E-409C-BE32-E72D297353CC}">
              <c16:uniqueId val="{00000004-A5A3-411C-8AE8-EEF897675C2D}"/>
            </c:ext>
          </c:extLst>
        </c:ser>
        <c:dLbls>
          <c:showLegendKey val="0"/>
          <c:showVal val="0"/>
          <c:showCatName val="0"/>
          <c:showSerName val="0"/>
          <c:showPercent val="0"/>
          <c:showBubbleSize val="0"/>
        </c:dLbls>
        <c:gapWidth val="150"/>
        <c:overlap val="100"/>
        <c:axId val="1036764736"/>
        <c:axId val="1036765280"/>
      </c:barChart>
      <c:catAx>
        <c:axId val="1036764736"/>
        <c:scaling>
          <c:orientation val="minMax"/>
        </c:scaling>
        <c:delete val="0"/>
        <c:axPos val="l"/>
        <c:numFmt formatCode="General" sourceLinked="0"/>
        <c:majorTickMark val="none"/>
        <c:minorTickMark val="none"/>
        <c:tickLblPos val="nextTo"/>
        <c:spPr>
          <a:noFill/>
          <a:ln w="9525" cap="flat" cmpd="sng" algn="ctr">
            <a:solidFill>
              <a:schemeClr val="bg2">
                <a:lumMod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36765280"/>
        <c:crosses val="autoZero"/>
        <c:auto val="1"/>
        <c:lblAlgn val="ctr"/>
        <c:lblOffset val="100"/>
        <c:noMultiLvlLbl val="0"/>
      </c:catAx>
      <c:valAx>
        <c:axId val="1036765280"/>
        <c:scaling>
          <c:orientation val="minMax"/>
          <c:max val="100"/>
        </c:scaling>
        <c:delete val="1"/>
        <c:axPos val="b"/>
        <c:majorGridlines>
          <c:spPr>
            <a:ln w="9525" cap="flat" cmpd="sng" algn="ctr">
              <a:solidFill>
                <a:schemeClr val="bg2">
                  <a:lumMod val="75000"/>
                </a:schemeClr>
              </a:solidFill>
              <a:round/>
            </a:ln>
            <a:effectLst/>
          </c:spPr>
        </c:majorGridlines>
        <c:numFmt formatCode="0%" sourceLinked="0"/>
        <c:majorTickMark val="none"/>
        <c:minorTickMark val="none"/>
        <c:tickLblPos val="nextTo"/>
        <c:crossAx val="1036764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0E030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Route by</a:t>
            </a:r>
            <a:r>
              <a:rPr lang="en-US" sz="2400" baseline="0"/>
              <a:t> Leadership Level</a:t>
            </a:r>
            <a:endParaRPr lang="en-US" sz="2400"/>
          </a:p>
        </c:rich>
      </c:tx>
      <c:layout>
        <c:manualLayout>
          <c:xMode val="edge"/>
          <c:yMode val="edge"/>
          <c:x val="0.17471758161527878"/>
          <c:y val="1.6744150479372721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1"/>
          <c:order val="0"/>
          <c:tx>
            <c:strRef>
              <c:f>'Interview Quant Data'!$A$4</c:f>
              <c:strCache>
                <c:ptCount val="1"/>
                <c:pt idx="0">
                  <c:v>Applied/Initiated</c:v>
                </c:pt>
              </c:strCache>
            </c:strRef>
          </c:tx>
          <c:spPr>
            <a:solidFill>
              <a:schemeClr val="accent1"/>
            </a:solidFill>
            <a:ln>
              <a:noFill/>
            </a:ln>
            <a:effectLst/>
          </c:spPr>
          <c:invertIfNegative val="0"/>
          <c:cat>
            <c:strRef>
              <c:f>'Interview Quant Data'!$B$3:$C$3</c:f>
              <c:strCache>
                <c:ptCount val="2"/>
                <c:pt idx="0">
                  <c:v>Senior
(n=19)</c:v>
                </c:pt>
                <c:pt idx="1">
                  <c:v>Mid
(n=11)</c:v>
                </c:pt>
              </c:strCache>
            </c:strRef>
          </c:cat>
          <c:val>
            <c:numRef>
              <c:f>'Interview Quant Data'!$B$4:$C$4</c:f>
              <c:numCache>
                <c:formatCode>0%</c:formatCode>
                <c:ptCount val="2"/>
                <c:pt idx="0">
                  <c:v>0.16</c:v>
                </c:pt>
                <c:pt idx="1">
                  <c:v>0.18</c:v>
                </c:pt>
              </c:numCache>
            </c:numRef>
          </c:val>
          <c:extLst>
            <c:ext xmlns:c16="http://schemas.microsoft.com/office/drawing/2014/chart" uri="{C3380CC4-5D6E-409C-BE32-E72D297353CC}">
              <c16:uniqueId val="{00000000-A185-4924-9685-E878C0F72D33}"/>
            </c:ext>
          </c:extLst>
        </c:ser>
        <c:ser>
          <c:idx val="0"/>
          <c:order val="1"/>
          <c:tx>
            <c:strRef>
              <c:f>'Interview Quant Data'!$A$5</c:f>
              <c:strCache>
                <c:ptCount val="1"/>
                <c:pt idx="0">
                  <c:v>Default</c:v>
                </c:pt>
              </c:strCache>
            </c:strRef>
          </c:tx>
          <c:spPr>
            <a:solidFill>
              <a:schemeClr val="accent1">
                <a:lumMod val="60000"/>
                <a:lumOff val="40000"/>
              </a:schemeClr>
            </a:solidFill>
            <a:ln>
              <a:noFill/>
            </a:ln>
            <a:effectLst/>
          </c:spPr>
          <c:invertIfNegative val="0"/>
          <c:cat>
            <c:strRef>
              <c:f>'Interview Quant Data'!$B$3:$C$3</c:f>
              <c:strCache>
                <c:ptCount val="2"/>
                <c:pt idx="0">
                  <c:v>Senior
(n=19)</c:v>
                </c:pt>
                <c:pt idx="1">
                  <c:v>Mid
(n=11)</c:v>
                </c:pt>
              </c:strCache>
            </c:strRef>
          </c:cat>
          <c:val>
            <c:numRef>
              <c:f>'Interview Quant Data'!$B$5:$C$5</c:f>
              <c:numCache>
                <c:formatCode>0%</c:formatCode>
                <c:ptCount val="2"/>
                <c:pt idx="0">
                  <c:v>0.05</c:v>
                </c:pt>
                <c:pt idx="1">
                  <c:v>0.09</c:v>
                </c:pt>
              </c:numCache>
            </c:numRef>
          </c:val>
          <c:extLst>
            <c:ext xmlns:c16="http://schemas.microsoft.com/office/drawing/2014/chart" uri="{C3380CC4-5D6E-409C-BE32-E72D297353CC}">
              <c16:uniqueId val="{00000001-A185-4924-9685-E878C0F72D33}"/>
            </c:ext>
          </c:extLst>
        </c:ser>
        <c:ser>
          <c:idx val="2"/>
          <c:order val="2"/>
          <c:tx>
            <c:strRef>
              <c:f>'Interview Quant Data'!$A$6</c:f>
              <c:strCache>
                <c:ptCount val="1"/>
                <c:pt idx="0">
                  <c:v>Asked to Apply</c:v>
                </c:pt>
              </c:strCache>
            </c:strRef>
          </c:tx>
          <c:spPr>
            <a:solidFill>
              <a:srgbClr val="DE6908"/>
            </a:solidFill>
            <a:ln>
              <a:noFill/>
            </a:ln>
            <a:effectLst/>
          </c:spPr>
          <c:invertIfNegative val="0"/>
          <c:cat>
            <c:strRef>
              <c:f>'Interview Quant Data'!$B$3:$C$3</c:f>
              <c:strCache>
                <c:ptCount val="2"/>
                <c:pt idx="0">
                  <c:v>Senior
(n=19)</c:v>
                </c:pt>
                <c:pt idx="1">
                  <c:v>Mid
(n=11)</c:v>
                </c:pt>
              </c:strCache>
            </c:strRef>
          </c:cat>
          <c:val>
            <c:numRef>
              <c:f>'Interview Quant Data'!$B$6:$C$6</c:f>
              <c:numCache>
                <c:formatCode>0%</c:formatCode>
                <c:ptCount val="2"/>
                <c:pt idx="0">
                  <c:v>0.16</c:v>
                </c:pt>
                <c:pt idx="1">
                  <c:v>0.09</c:v>
                </c:pt>
              </c:numCache>
            </c:numRef>
          </c:val>
          <c:extLst>
            <c:ext xmlns:c16="http://schemas.microsoft.com/office/drawing/2014/chart" uri="{C3380CC4-5D6E-409C-BE32-E72D297353CC}">
              <c16:uniqueId val="{00000002-A185-4924-9685-E878C0F72D33}"/>
            </c:ext>
          </c:extLst>
        </c:ser>
        <c:ser>
          <c:idx val="3"/>
          <c:order val="3"/>
          <c:tx>
            <c:strRef>
              <c:f>'Interview Quant Data'!$A$7</c:f>
              <c:strCache>
                <c:ptCount val="1"/>
                <c:pt idx="0">
                  <c:v>Appointed/Elected</c:v>
                </c:pt>
              </c:strCache>
            </c:strRef>
          </c:tx>
          <c:spPr>
            <a:solidFill>
              <a:schemeClr val="accent4">
                <a:lumMod val="75000"/>
              </a:schemeClr>
            </a:solidFill>
            <a:ln>
              <a:noFill/>
            </a:ln>
            <a:effectLst/>
          </c:spPr>
          <c:invertIfNegative val="0"/>
          <c:cat>
            <c:strRef>
              <c:f>'Interview Quant Data'!$B$3:$C$3</c:f>
              <c:strCache>
                <c:ptCount val="2"/>
                <c:pt idx="0">
                  <c:v>Senior
(n=19)</c:v>
                </c:pt>
                <c:pt idx="1">
                  <c:v>Mid
(n=11)</c:v>
                </c:pt>
              </c:strCache>
            </c:strRef>
          </c:cat>
          <c:val>
            <c:numRef>
              <c:f>'Interview Quant Data'!$B$7:$C$7</c:f>
              <c:numCache>
                <c:formatCode>0%</c:formatCode>
                <c:ptCount val="2"/>
                <c:pt idx="0">
                  <c:v>0.21</c:v>
                </c:pt>
                <c:pt idx="1">
                  <c:v>0</c:v>
                </c:pt>
              </c:numCache>
            </c:numRef>
          </c:val>
          <c:extLst>
            <c:ext xmlns:c16="http://schemas.microsoft.com/office/drawing/2014/chart" uri="{C3380CC4-5D6E-409C-BE32-E72D297353CC}">
              <c16:uniqueId val="{00000003-A185-4924-9685-E878C0F72D33}"/>
            </c:ext>
          </c:extLst>
        </c:ser>
        <c:ser>
          <c:idx val="4"/>
          <c:order val="4"/>
          <c:tx>
            <c:strRef>
              <c:f>'Interview Quant Data'!$A$8</c:f>
              <c:strCache>
                <c:ptCount val="1"/>
                <c:pt idx="0">
                  <c:v>Shoulder Tapped</c:v>
                </c:pt>
              </c:strCache>
            </c:strRef>
          </c:tx>
          <c:spPr>
            <a:solidFill>
              <a:schemeClr val="accent4">
                <a:lumMod val="50000"/>
              </a:schemeClr>
            </a:solidFill>
            <a:ln>
              <a:noFill/>
            </a:ln>
            <a:effectLst/>
          </c:spPr>
          <c:invertIfNegative val="0"/>
          <c:cat>
            <c:strRef>
              <c:f>'Interview Quant Data'!$B$3:$C$3</c:f>
              <c:strCache>
                <c:ptCount val="2"/>
                <c:pt idx="0">
                  <c:v>Senior
(n=19)</c:v>
                </c:pt>
                <c:pt idx="1">
                  <c:v>Mid
(n=11)</c:v>
                </c:pt>
              </c:strCache>
            </c:strRef>
          </c:cat>
          <c:val>
            <c:numRef>
              <c:f>'Interview Quant Data'!$B$8:$C$8</c:f>
              <c:numCache>
                <c:formatCode>0%</c:formatCode>
                <c:ptCount val="2"/>
                <c:pt idx="0">
                  <c:v>0.42</c:v>
                </c:pt>
                <c:pt idx="1">
                  <c:v>0.64</c:v>
                </c:pt>
              </c:numCache>
            </c:numRef>
          </c:val>
          <c:extLst>
            <c:ext xmlns:c16="http://schemas.microsoft.com/office/drawing/2014/chart" uri="{C3380CC4-5D6E-409C-BE32-E72D297353CC}">
              <c16:uniqueId val="{00000004-A185-4924-9685-E878C0F72D33}"/>
            </c:ext>
          </c:extLst>
        </c:ser>
        <c:dLbls>
          <c:showLegendKey val="0"/>
          <c:showVal val="0"/>
          <c:showCatName val="0"/>
          <c:showSerName val="0"/>
          <c:showPercent val="0"/>
          <c:showBubbleSize val="0"/>
        </c:dLbls>
        <c:gapWidth val="150"/>
        <c:overlap val="100"/>
        <c:axId val="1038397904"/>
        <c:axId val="1038402800"/>
      </c:barChart>
      <c:catAx>
        <c:axId val="103839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38402800"/>
        <c:crosses val="autoZero"/>
        <c:auto val="1"/>
        <c:lblAlgn val="ctr"/>
        <c:lblOffset val="100"/>
        <c:noMultiLvlLbl val="0"/>
      </c:catAx>
      <c:valAx>
        <c:axId val="10384028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3839790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673707359963834E-2"/>
          <c:y val="3.3982463799979754E-2"/>
          <c:w val="0.68041236801911975"/>
          <c:h val="0.75273869155399131"/>
        </c:manualLayout>
      </c:layout>
      <c:barChart>
        <c:barDir val="col"/>
        <c:grouping val="percentStacked"/>
        <c:varyColors val="0"/>
        <c:ser>
          <c:idx val="0"/>
          <c:order val="0"/>
          <c:tx>
            <c:strRef>
              <c:f>'Areas of Support'!$J$41</c:f>
              <c:strCache>
                <c:ptCount val="1"/>
                <c:pt idx="0">
                  <c:v>Strongly disagree</c:v>
                </c:pt>
              </c:strCache>
            </c:strRef>
          </c:tx>
          <c:spPr>
            <a:solidFill>
              <a:srgbClr val="7030A0"/>
            </a:solidFill>
            <a:ln>
              <a:noFill/>
            </a:ln>
            <a:effectLst/>
          </c:spPr>
          <c:invertIfNegative val="0"/>
          <c:cat>
            <c:strRef>
              <c:f>'Areas of Support'!$K$40:$L$40</c:f>
              <c:strCache>
                <c:ptCount val="2"/>
                <c:pt idx="0">
                  <c:v>Did not have woman advocate
(n=169)</c:v>
                </c:pt>
                <c:pt idx="1">
                  <c:v>Had woman advocate
(n=220)</c:v>
                </c:pt>
              </c:strCache>
            </c:strRef>
          </c:cat>
          <c:val>
            <c:numRef>
              <c:f>'Areas of Support'!$K$41:$L$41</c:f>
              <c:numCache>
                <c:formatCode>###0.0%</c:formatCode>
                <c:ptCount val="2"/>
                <c:pt idx="0">
                  <c:v>1.1834319526627219E-2</c:v>
                </c:pt>
                <c:pt idx="1">
                  <c:v>1.3636363636363636E-2</c:v>
                </c:pt>
              </c:numCache>
            </c:numRef>
          </c:val>
          <c:extLst>
            <c:ext xmlns:c16="http://schemas.microsoft.com/office/drawing/2014/chart" uri="{C3380CC4-5D6E-409C-BE32-E72D297353CC}">
              <c16:uniqueId val="{00000000-D9E6-4F02-8E6E-0C92647C2CC5}"/>
            </c:ext>
          </c:extLst>
        </c:ser>
        <c:ser>
          <c:idx val="1"/>
          <c:order val="1"/>
          <c:tx>
            <c:strRef>
              <c:f>'Areas of Support'!$J$42</c:f>
              <c:strCache>
                <c:ptCount val="1"/>
                <c:pt idx="0">
                  <c:v>Disagree</c:v>
                </c:pt>
              </c:strCache>
            </c:strRef>
          </c:tx>
          <c:spPr>
            <a:solidFill>
              <a:srgbClr val="AC75D5"/>
            </a:solidFill>
            <a:ln>
              <a:noFill/>
            </a:ln>
            <a:effectLst/>
          </c:spPr>
          <c:invertIfNegative val="0"/>
          <c:cat>
            <c:strRef>
              <c:f>'Areas of Support'!$K$40:$L$40</c:f>
              <c:strCache>
                <c:ptCount val="2"/>
                <c:pt idx="0">
                  <c:v>Did not have woman advocate
(n=169)</c:v>
                </c:pt>
                <c:pt idx="1">
                  <c:v>Had woman advocate
(n=220)</c:v>
                </c:pt>
              </c:strCache>
            </c:strRef>
          </c:cat>
          <c:val>
            <c:numRef>
              <c:f>'Areas of Support'!$K$42:$L$42</c:f>
              <c:numCache>
                <c:formatCode>###0.0%</c:formatCode>
                <c:ptCount val="2"/>
                <c:pt idx="0">
                  <c:v>0.25443786982248523</c:v>
                </c:pt>
                <c:pt idx="1">
                  <c:v>0.1409090909090909</c:v>
                </c:pt>
              </c:numCache>
            </c:numRef>
          </c:val>
          <c:extLst>
            <c:ext xmlns:c16="http://schemas.microsoft.com/office/drawing/2014/chart" uri="{C3380CC4-5D6E-409C-BE32-E72D297353CC}">
              <c16:uniqueId val="{00000001-D9E6-4F02-8E6E-0C92647C2CC5}"/>
            </c:ext>
          </c:extLst>
        </c:ser>
        <c:ser>
          <c:idx val="2"/>
          <c:order val="2"/>
          <c:tx>
            <c:strRef>
              <c:f>'Areas of Support'!$J$43</c:f>
              <c:strCache>
                <c:ptCount val="1"/>
                <c:pt idx="0">
                  <c:v>Agree</c:v>
                </c:pt>
              </c:strCache>
            </c:strRef>
          </c:tx>
          <c:spPr>
            <a:solidFill>
              <a:schemeClr val="accent4">
                <a:lumMod val="60000"/>
                <a:lumOff val="40000"/>
              </a:schemeClr>
            </a:solidFill>
            <a:ln>
              <a:noFill/>
            </a:ln>
            <a:effectLst/>
          </c:spPr>
          <c:invertIfNegative val="0"/>
          <c:cat>
            <c:strRef>
              <c:f>'Areas of Support'!$K$40:$L$40</c:f>
              <c:strCache>
                <c:ptCount val="2"/>
                <c:pt idx="0">
                  <c:v>Did not have woman advocate
(n=169)</c:v>
                </c:pt>
                <c:pt idx="1">
                  <c:v>Had woman advocate
(n=220)</c:v>
                </c:pt>
              </c:strCache>
            </c:strRef>
          </c:cat>
          <c:val>
            <c:numRef>
              <c:f>'Areas of Support'!$K$43:$L$43</c:f>
              <c:numCache>
                <c:formatCode>###0.0%</c:formatCode>
                <c:ptCount val="2"/>
                <c:pt idx="0">
                  <c:v>0.4674556213017752</c:v>
                </c:pt>
                <c:pt idx="1">
                  <c:v>0.52727272727272723</c:v>
                </c:pt>
              </c:numCache>
            </c:numRef>
          </c:val>
          <c:extLst>
            <c:ext xmlns:c16="http://schemas.microsoft.com/office/drawing/2014/chart" uri="{C3380CC4-5D6E-409C-BE32-E72D297353CC}">
              <c16:uniqueId val="{00000002-D9E6-4F02-8E6E-0C92647C2CC5}"/>
            </c:ext>
          </c:extLst>
        </c:ser>
        <c:ser>
          <c:idx val="3"/>
          <c:order val="3"/>
          <c:tx>
            <c:strRef>
              <c:f>'Areas of Support'!$J$44</c:f>
              <c:strCache>
                <c:ptCount val="1"/>
                <c:pt idx="0">
                  <c:v>Strongly agree</c:v>
                </c:pt>
              </c:strCache>
            </c:strRef>
          </c:tx>
          <c:spPr>
            <a:solidFill>
              <a:schemeClr val="accent4">
                <a:lumMod val="75000"/>
              </a:schemeClr>
            </a:solidFill>
            <a:ln>
              <a:noFill/>
            </a:ln>
            <a:effectLst/>
          </c:spPr>
          <c:invertIfNegative val="0"/>
          <c:cat>
            <c:strRef>
              <c:f>'Areas of Support'!$K$40:$L$40</c:f>
              <c:strCache>
                <c:ptCount val="2"/>
                <c:pt idx="0">
                  <c:v>Did not have woman advocate
(n=169)</c:v>
                </c:pt>
                <c:pt idx="1">
                  <c:v>Had woman advocate
(n=220)</c:v>
                </c:pt>
              </c:strCache>
            </c:strRef>
          </c:cat>
          <c:val>
            <c:numRef>
              <c:f>'Areas of Support'!$K$44:$L$44</c:f>
              <c:numCache>
                <c:formatCode>###0.0%</c:formatCode>
                <c:ptCount val="2"/>
                <c:pt idx="0">
                  <c:v>0.26627218934911245</c:v>
                </c:pt>
                <c:pt idx="1">
                  <c:v>0.31818181818181818</c:v>
                </c:pt>
              </c:numCache>
            </c:numRef>
          </c:val>
          <c:extLst>
            <c:ext xmlns:c16="http://schemas.microsoft.com/office/drawing/2014/chart" uri="{C3380CC4-5D6E-409C-BE32-E72D297353CC}">
              <c16:uniqueId val="{00000003-D9E6-4F02-8E6E-0C92647C2CC5}"/>
            </c:ext>
          </c:extLst>
        </c:ser>
        <c:dLbls>
          <c:showLegendKey val="0"/>
          <c:showVal val="0"/>
          <c:showCatName val="0"/>
          <c:showSerName val="0"/>
          <c:showPercent val="0"/>
          <c:showBubbleSize val="0"/>
        </c:dLbls>
        <c:gapWidth val="150"/>
        <c:overlap val="100"/>
        <c:axId val="1762963872"/>
        <c:axId val="1762973664"/>
      </c:barChart>
      <c:catAx>
        <c:axId val="176296387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62973664"/>
        <c:crosses val="autoZero"/>
        <c:auto val="1"/>
        <c:lblAlgn val="ctr"/>
        <c:lblOffset val="100"/>
        <c:noMultiLvlLbl val="0"/>
      </c:catAx>
      <c:valAx>
        <c:axId val="17629736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lumMod val="95000"/>
                  </a:schemeClr>
                </a:solidFill>
                <a:latin typeface="+mn-lt"/>
                <a:ea typeface="+mn-ea"/>
                <a:cs typeface="+mn-cs"/>
              </a:defRPr>
            </a:pPr>
            <a:endParaRPr lang="en-US"/>
          </a:p>
        </c:txPr>
        <c:crossAx val="1762963872"/>
        <c:crosses val="autoZero"/>
        <c:crossBetween val="between"/>
      </c:valAx>
      <c:spPr>
        <a:noFill/>
        <a:ln>
          <a:noFill/>
        </a:ln>
        <a:effectLst/>
      </c:spPr>
    </c:plotArea>
    <c:legend>
      <c:legendPos val="r"/>
      <c:layout>
        <c:manualLayout>
          <c:xMode val="edge"/>
          <c:yMode val="edge"/>
          <c:x val="0.77125313286994301"/>
          <c:y val="0.28080419846682353"/>
          <c:w val="0.22874684618135663"/>
          <c:h val="0.3465319379414208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843015489927876E-2"/>
          <c:y val="2.8226621954316789E-2"/>
          <c:w val="0.95496619218135503"/>
          <c:h val="0.75666233831360685"/>
        </c:manualLayout>
      </c:layout>
      <c:barChart>
        <c:barDir val="col"/>
        <c:grouping val="percentStacked"/>
        <c:varyColors val="0"/>
        <c:ser>
          <c:idx val="0"/>
          <c:order val="0"/>
          <c:tx>
            <c:strRef>
              <c:f>'Areas of Support'!$J$62</c:f>
              <c:strCache>
                <c:ptCount val="1"/>
                <c:pt idx="0">
                  <c:v>Strongly disagree</c:v>
                </c:pt>
              </c:strCache>
            </c:strRef>
          </c:tx>
          <c:spPr>
            <a:solidFill>
              <a:srgbClr val="7030A0"/>
            </a:solidFill>
            <a:ln>
              <a:noFill/>
            </a:ln>
            <a:effectLst/>
          </c:spPr>
          <c:invertIfNegative val="0"/>
          <c:cat>
            <c:strRef>
              <c:f>'Areas of Support'!$K$61:$L$61</c:f>
              <c:strCache>
                <c:ptCount val="2"/>
                <c:pt idx="0">
                  <c:v>Did not have man advocate
(n=62)</c:v>
                </c:pt>
                <c:pt idx="1">
                  <c:v>Had man advocate
(n=327)</c:v>
                </c:pt>
              </c:strCache>
            </c:strRef>
          </c:cat>
          <c:val>
            <c:numRef>
              <c:f>'Areas of Support'!$K$62:$L$62</c:f>
              <c:numCache>
                <c:formatCode>###0.0%</c:formatCode>
                <c:ptCount val="2"/>
                <c:pt idx="0">
                  <c:v>1.6129032258064516E-2</c:v>
                </c:pt>
                <c:pt idx="1">
                  <c:v>1.2232415902140671E-2</c:v>
                </c:pt>
              </c:numCache>
            </c:numRef>
          </c:val>
          <c:extLst>
            <c:ext xmlns:c16="http://schemas.microsoft.com/office/drawing/2014/chart" uri="{C3380CC4-5D6E-409C-BE32-E72D297353CC}">
              <c16:uniqueId val="{00000000-1B1E-4068-8056-E29D3655BA07}"/>
            </c:ext>
          </c:extLst>
        </c:ser>
        <c:ser>
          <c:idx val="1"/>
          <c:order val="1"/>
          <c:tx>
            <c:strRef>
              <c:f>'Areas of Support'!$J$63</c:f>
              <c:strCache>
                <c:ptCount val="1"/>
                <c:pt idx="0">
                  <c:v>Disagree</c:v>
                </c:pt>
              </c:strCache>
            </c:strRef>
          </c:tx>
          <c:spPr>
            <a:solidFill>
              <a:srgbClr val="AC75D5"/>
            </a:solidFill>
            <a:ln>
              <a:noFill/>
            </a:ln>
            <a:effectLst/>
          </c:spPr>
          <c:invertIfNegative val="0"/>
          <c:cat>
            <c:strRef>
              <c:f>'Areas of Support'!$K$61:$L$61</c:f>
              <c:strCache>
                <c:ptCount val="2"/>
                <c:pt idx="0">
                  <c:v>Did not have man advocate
(n=62)</c:v>
                </c:pt>
                <c:pt idx="1">
                  <c:v>Had man advocate
(n=327)</c:v>
                </c:pt>
              </c:strCache>
            </c:strRef>
          </c:cat>
          <c:val>
            <c:numRef>
              <c:f>'Areas of Support'!$K$63:$L$63</c:f>
              <c:numCache>
                <c:formatCode>###0.0%</c:formatCode>
                <c:ptCount val="2"/>
                <c:pt idx="0">
                  <c:v>0.38709677419354838</c:v>
                </c:pt>
                <c:pt idx="1">
                  <c:v>0.1529051987767584</c:v>
                </c:pt>
              </c:numCache>
            </c:numRef>
          </c:val>
          <c:extLst>
            <c:ext xmlns:c16="http://schemas.microsoft.com/office/drawing/2014/chart" uri="{C3380CC4-5D6E-409C-BE32-E72D297353CC}">
              <c16:uniqueId val="{00000001-1B1E-4068-8056-E29D3655BA07}"/>
            </c:ext>
          </c:extLst>
        </c:ser>
        <c:ser>
          <c:idx val="2"/>
          <c:order val="2"/>
          <c:tx>
            <c:strRef>
              <c:f>'Areas of Support'!$J$64</c:f>
              <c:strCache>
                <c:ptCount val="1"/>
                <c:pt idx="0">
                  <c:v>Agree</c:v>
                </c:pt>
              </c:strCache>
            </c:strRef>
          </c:tx>
          <c:spPr>
            <a:solidFill>
              <a:schemeClr val="accent4">
                <a:lumMod val="60000"/>
                <a:lumOff val="40000"/>
              </a:schemeClr>
            </a:solidFill>
            <a:ln>
              <a:noFill/>
            </a:ln>
            <a:effectLst/>
          </c:spPr>
          <c:invertIfNegative val="0"/>
          <c:cat>
            <c:strRef>
              <c:f>'Areas of Support'!$K$61:$L$61</c:f>
              <c:strCache>
                <c:ptCount val="2"/>
                <c:pt idx="0">
                  <c:v>Did not have man advocate
(n=62)</c:v>
                </c:pt>
                <c:pt idx="1">
                  <c:v>Had man advocate
(n=327)</c:v>
                </c:pt>
              </c:strCache>
            </c:strRef>
          </c:cat>
          <c:val>
            <c:numRef>
              <c:f>'Areas of Support'!$K$64:$L$64</c:f>
              <c:numCache>
                <c:formatCode>###0.0%</c:formatCode>
                <c:ptCount val="2"/>
                <c:pt idx="0">
                  <c:v>0.45161290322580638</c:v>
                </c:pt>
                <c:pt idx="1">
                  <c:v>0.5107033639143731</c:v>
                </c:pt>
              </c:numCache>
            </c:numRef>
          </c:val>
          <c:extLst>
            <c:ext xmlns:c16="http://schemas.microsoft.com/office/drawing/2014/chart" uri="{C3380CC4-5D6E-409C-BE32-E72D297353CC}">
              <c16:uniqueId val="{00000002-1B1E-4068-8056-E29D3655BA07}"/>
            </c:ext>
          </c:extLst>
        </c:ser>
        <c:ser>
          <c:idx val="3"/>
          <c:order val="3"/>
          <c:tx>
            <c:strRef>
              <c:f>'Areas of Support'!$J$65</c:f>
              <c:strCache>
                <c:ptCount val="1"/>
                <c:pt idx="0">
                  <c:v>Strongly agree</c:v>
                </c:pt>
              </c:strCache>
            </c:strRef>
          </c:tx>
          <c:spPr>
            <a:solidFill>
              <a:schemeClr val="accent4">
                <a:lumMod val="75000"/>
              </a:schemeClr>
            </a:solidFill>
            <a:ln>
              <a:noFill/>
            </a:ln>
            <a:effectLst/>
          </c:spPr>
          <c:invertIfNegative val="0"/>
          <c:cat>
            <c:strRef>
              <c:f>'Areas of Support'!$K$61:$L$61</c:f>
              <c:strCache>
                <c:ptCount val="2"/>
                <c:pt idx="0">
                  <c:v>Did not have man advocate
(n=62)</c:v>
                </c:pt>
                <c:pt idx="1">
                  <c:v>Had man advocate
(n=327)</c:v>
                </c:pt>
              </c:strCache>
            </c:strRef>
          </c:cat>
          <c:val>
            <c:numRef>
              <c:f>'Areas of Support'!$K$65:$L$65</c:f>
              <c:numCache>
                <c:formatCode>###0.0%</c:formatCode>
                <c:ptCount val="2"/>
                <c:pt idx="0">
                  <c:v>0.14516129032258066</c:v>
                </c:pt>
                <c:pt idx="1">
                  <c:v>0.32415902140672787</c:v>
                </c:pt>
              </c:numCache>
            </c:numRef>
          </c:val>
          <c:extLst>
            <c:ext xmlns:c16="http://schemas.microsoft.com/office/drawing/2014/chart" uri="{C3380CC4-5D6E-409C-BE32-E72D297353CC}">
              <c16:uniqueId val="{00000003-1B1E-4068-8056-E29D3655BA07}"/>
            </c:ext>
          </c:extLst>
        </c:ser>
        <c:dLbls>
          <c:showLegendKey val="0"/>
          <c:showVal val="0"/>
          <c:showCatName val="0"/>
          <c:showSerName val="0"/>
          <c:showPercent val="0"/>
          <c:showBubbleSize val="0"/>
        </c:dLbls>
        <c:gapWidth val="150"/>
        <c:overlap val="100"/>
        <c:axId val="1762971488"/>
        <c:axId val="1762969312"/>
      </c:barChart>
      <c:catAx>
        <c:axId val="176297148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62969312"/>
        <c:crosses val="autoZero"/>
        <c:auto val="1"/>
        <c:lblAlgn val="ctr"/>
        <c:lblOffset val="100"/>
        <c:noMultiLvlLbl val="0"/>
      </c:catAx>
      <c:valAx>
        <c:axId val="176296931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762971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37B456-3853-4C75-B4AF-E77D007C1F6E}" type="doc">
      <dgm:prSet loTypeId="urn:microsoft.com/office/officeart/2005/8/layout/gear1" loCatId="cycle" qsTypeId="urn:microsoft.com/office/officeart/2005/8/quickstyle/simple1" qsCatId="simple" csTypeId="urn:microsoft.com/office/officeart/2005/8/colors/accent1_2" csCatId="accent1" phldr="1"/>
      <dgm:spPr/>
    </dgm:pt>
    <dgm:pt modelId="{F20797E5-C96C-481A-B343-2FFAB9DD42CA}">
      <dgm:prSet phldrT="[Text]"/>
      <dgm:spPr>
        <a:solidFill>
          <a:schemeClr val="accent2"/>
        </a:solidFill>
        <a:effectLst>
          <a:outerShdw blurRad="50800" dist="38100" dir="2700000" algn="tl" rotWithShape="0">
            <a:prstClr val="black">
              <a:alpha val="40000"/>
            </a:prstClr>
          </a:outerShdw>
        </a:effectLst>
      </dgm:spPr>
      <dgm:t>
        <a:bodyPr/>
        <a:lstStyle/>
        <a:p>
          <a:r>
            <a:rPr lang="en-US" dirty="0"/>
            <a:t>Networking</a:t>
          </a:r>
        </a:p>
        <a:p>
          <a:r>
            <a:rPr lang="en-US" dirty="0"/>
            <a:t>Navigating Org Politics</a:t>
          </a:r>
        </a:p>
        <a:p>
          <a:r>
            <a:rPr lang="en-US" dirty="0"/>
            <a:t>Conflict </a:t>
          </a:r>
          <a:r>
            <a:rPr lang="en-US" dirty="0" err="1"/>
            <a:t>Mgmt</a:t>
          </a:r>
          <a:endParaRPr lang="en-US" dirty="0"/>
        </a:p>
        <a:p>
          <a:r>
            <a:rPr lang="en-US" b="1" dirty="0" err="1">
              <a:solidFill>
                <a:schemeClr val="tx2">
                  <a:lumMod val="75000"/>
                </a:schemeClr>
              </a:solidFill>
              <a:effectLst>
                <a:outerShdw blurRad="38100" dist="38100" dir="2700000" algn="tl">
                  <a:srgbClr val="000000">
                    <a:alpha val="43137"/>
                  </a:srgbClr>
                </a:outerShdw>
              </a:effectLst>
            </a:rPr>
            <a:t>Opps</a:t>
          </a:r>
          <a:r>
            <a:rPr lang="en-US" b="1" dirty="0">
              <a:solidFill>
                <a:schemeClr val="tx2">
                  <a:lumMod val="75000"/>
                </a:schemeClr>
              </a:solidFill>
              <a:effectLst>
                <a:outerShdw blurRad="38100" dist="38100" dir="2700000" algn="tl">
                  <a:srgbClr val="000000">
                    <a:alpha val="43137"/>
                  </a:srgbClr>
                </a:outerShdw>
              </a:effectLst>
            </a:rPr>
            <a:t> to Lead</a:t>
          </a:r>
        </a:p>
      </dgm:t>
    </dgm:pt>
    <dgm:pt modelId="{24034F9D-C86A-4C06-87CD-CFA4EE23A8B1}" type="parTrans" cxnId="{29D8D880-DFE4-4C4B-BC64-9013FFA098B6}">
      <dgm:prSet/>
      <dgm:spPr/>
      <dgm:t>
        <a:bodyPr/>
        <a:lstStyle/>
        <a:p>
          <a:endParaRPr lang="en-US"/>
        </a:p>
      </dgm:t>
    </dgm:pt>
    <dgm:pt modelId="{5418A0B5-7709-4916-A36C-93416EDBFDD3}" type="sibTrans" cxnId="{29D8D880-DFE4-4C4B-BC64-9013FFA098B6}">
      <dgm:prSet/>
      <dgm:spPr/>
      <dgm:t>
        <a:bodyPr/>
        <a:lstStyle/>
        <a:p>
          <a:endParaRPr lang="en-US"/>
        </a:p>
      </dgm:t>
    </dgm:pt>
    <dgm:pt modelId="{30FA2242-53B4-4E0B-B1F2-F4C574DC9B6C}">
      <dgm:prSet phldrT="[Text]"/>
      <dgm:spPr/>
      <dgm:t>
        <a:bodyPr/>
        <a:lstStyle/>
        <a:p>
          <a:r>
            <a:rPr lang="en-US" b="1" dirty="0">
              <a:solidFill>
                <a:schemeClr val="tx2">
                  <a:lumMod val="75000"/>
                </a:schemeClr>
              </a:solidFill>
              <a:effectLst>
                <a:outerShdw blurRad="38100" dist="38100" dir="2700000" algn="tl">
                  <a:srgbClr val="000000">
                    <a:alpha val="43137"/>
                  </a:srgbClr>
                </a:outerShdw>
              </a:effectLst>
            </a:rPr>
            <a:t>Mentors</a:t>
          </a:r>
        </a:p>
        <a:p>
          <a:r>
            <a:rPr lang="en-US" b="1" dirty="0">
              <a:solidFill>
                <a:schemeClr val="tx2">
                  <a:lumMod val="75000"/>
                </a:schemeClr>
              </a:solidFill>
              <a:effectLst>
                <a:outerShdw blurRad="38100" dist="38100" dir="2700000" algn="tl">
                  <a:srgbClr val="000000">
                    <a:alpha val="43137"/>
                  </a:srgbClr>
                </a:outerShdw>
              </a:effectLst>
            </a:rPr>
            <a:t>Advocates</a:t>
          </a:r>
        </a:p>
      </dgm:t>
    </dgm:pt>
    <dgm:pt modelId="{2B8A7FA6-2E33-41FA-A8BE-A99DCBF1F4C0}" type="parTrans" cxnId="{BCD95F8A-5B9C-4E60-8E8F-525AAE8E03D4}">
      <dgm:prSet/>
      <dgm:spPr/>
      <dgm:t>
        <a:bodyPr/>
        <a:lstStyle/>
        <a:p>
          <a:endParaRPr lang="en-US"/>
        </a:p>
      </dgm:t>
    </dgm:pt>
    <dgm:pt modelId="{0EB6042E-396D-4C96-BF5E-F1CFFE5C8ED5}" type="sibTrans" cxnId="{BCD95F8A-5B9C-4E60-8E8F-525AAE8E03D4}">
      <dgm:prSet/>
      <dgm:spPr/>
      <dgm:t>
        <a:bodyPr/>
        <a:lstStyle/>
        <a:p>
          <a:endParaRPr lang="en-US"/>
        </a:p>
      </dgm:t>
    </dgm:pt>
    <dgm:pt modelId="{2BC8E8F3-D6BA-4841-A4E4-AB2C52D0230E}">
      <dgm:prSet phldrT="[Text]" custT="1"/>
      <dgm:spPr/>
      <dgm:t>
        <a:bodyPr/>
        <a:lstStyle/>
        <a:p>
          <a:endParaRPr lang="en-US" sz="5400" b="1" dirty="0"/>
        </a:p>
      </dgm:t>
    </dgm:pt>
    <dgm:pt modelId="{F6301D57-27C6-433E-94FA-8B63AF121DD4}" type="parTrans" cxnId="{AC05E65E-3523-443F-96D4-FD4446BB11B7}">
      <dgm:prSet/>
      <dgm:spPr/>
      <dgm:t>
        <a:bodyPr/>
        <a:lstStyle/>
        <a:p>
          <a:endParaRPr lang="en-US"/>
        </a:p>
      </dgm:t>
    </dgm:pt>
    <dgm:pt modelId="{35012CF4-14C8-4F0F-959E-66188EE04DBF}" type="sibTrans" cxnId="{AC05E65E-3523-443F-96D4-FD4446BB11B7}">
      <dgm:prSet/>
      <dgm:spPr/>
      <dgm:t>
        <a:bodyPr/>
        <a:lstStyle/>
        <a:p>
          <a:endParaRPr lang="en-US"/>
        </a:p>
      </dgm:t>
    </dgm:pt>
    <dgm:pt modelId="{C27CF4E5-86D9-4F74-AB59-A7D1883A87E2}" type="pres">
      <dgm:prSet presAssocID="{7C37B456-3853-4C75-B4AF-E77D007C1F6E}" presName="composite" presStyleCnt="0">
        <dgm:presLayoutVars>
          <dgm:chMax val="3"/>
          <dgm:animLvl val="lvl"/>
          <dgm:resizeHandles val="exact"/>
        </dgm:presLayoutVars>
      </dgm:prSet>
      <dgm:spPr/>
    </dgm:pt>
    <dgm:pt modelId="{1653D82A-F255-4B76-8443-61582EC70C0C}" type="pres">
      <dgm:prSet presAssocID="{F20797E5-C96C-481A-B343-2FFAB9DD42CA}" presName="gear1" presStyleLbl="node1" presStyleIdx="0" presStyleCnt="3">
        <dgm:presLayoutVars>
          <dgm:chMax val="1"/>
          <dgm:bulletEnabled val="1"/>
        </dgm:presLayoutVars>
      </dgm:prSet>
      <dgm:spPr/>
    </dgm:pt>
    <dgm:pt modelId="{F89F0EFA-9A35-48A7-A21F-075A7AD99D48}" type="pres">
      <dgm:prSet presAssocID="{F20797E5-C96C-481A-B343-2FFAB9DD42CA}" presName="gear1srcNode" presStyleLbl="node1" presStyleIdx="0" presStyleCnt="3"/>
      <dgm:spPr/>
    </dgm:pt>
    <dgm:pt modelId="{9F5C9E01-6260-447C-B720-9DBEA1F1CEA5}" type="pres">
      <dgm:prSet presAssocID="{F20797E5-C96C-481A-B343-2FFAB9DD42CA}" presName="gear1dstNode" presStyleLbl="node1" presStyleIdx="0" presStyleCnt="3"/>
      <dgm:spPr/>
    </dgm:pt>
    <dgm:pt modelId="{B725C4DF-295D-406C-B161-4C6A04D73BFB}" type="pres">
      <dgm:prSet presAssocID="{30FA2242-53B4-4E0B-B1F2-F4C574DC9B6C}" presName="gear2" presStyleLbl="node1" presStyleIdx="1" presStyleCnt="3">
        <dgm:presLayoutVars>
          <dgm:chMax val="1"/>
          <dgm:bulletEnabled val="1"/>
        </dgm:presLayoutVars>
      </dgm:prSet>
      <dgm:spPr/>
    </dgm:pt>
    <dgm:pt modelId="{5EC35EF3-3065-41C8-A078-A7B2348F88FC}" type="pres">
      <dgm:prSet presAssocID="{30FA2242-53B4-4E0B-B1F2-F4C574DC9B6C}" presName="gear2srcNode" presStyleLbl="node1" presStyleIdx="1" presStyleCnt="3"/>
      <dgm:spPr/>
    </dgm:pt>
    <dgm:pt modelId="{2791613A-D712-4ADC-A6B7-995E99C4E42C}" type="pres">
      <dgm:prSet presAssocID="{30FA2242-53B4-4E0B-B1F2-F4C574DC9B6C}" presName="gear2dstNode" presStyleLbl="node1" presStyleIdx="1" presStyleCnt="3"/>
      <dgm:spPr/>
    </dgm:pt>
    <dgm:pt modelId="{AF62E130-F1A2-4848-A963-267120C2FDC7}" type="pres">
      <dgm:prSet presAssocID="{2BC8E8F3-D6BA-4841-A4E4-AB2C52D0230E}" presName="gear3" presStyleLbl="node1" presStyleIdx="2" presStyleCnt="3"/>
      <dgm:spPr/>
    </dgm:pt>
    <dgm:pt modelId="{31B21E4B-1AE6-4B3A-9D2E-CB88723DF150}" type="pres">
      <dgm:prSet presAssocID="{2BC8E8F3-D6BA-4841-A4E4-AB2C52D0230E}" presName="gear3tx" presStyleLbl="node1" presStyleIdx="2" presStyleCnt="3">
        <dgm:presLayoutVars>
          <dgm:chMax val="1"/>
          <dgm:bulletEnabled val="1"/>
        </dgm:presLayoutVars>
      </dgm:prSet>
      <dgm:spPr/>
    </dgm:pt>
    <dgm:pt modelId="{34F5414D-9968-46FC-9F8F-ACA579B4191B}" type="pres">
      <dgm:prSet presAssocID="{2BC8E8F3-D6BA-4841-A4E4-AB2C52D0230E}" presName="gear3srcNode" presStyleLbl="node1" presStyleIdx="2" presStyleCnt="3"/>
      <dgm:spPr/>
    </dgm:pt>
    <dgm:pt modelId="{FB50A8DC-C0C4-4C2B-B74E-02965B380A0E}" type="pres">
      <dgm:prSet presAssocID="{2BC8E8F3-D6BA-4841-A4E4-AB2C52D0230E}" presName="gear3dstNode" presStyleLbl="node1" presStyleIdx="2" presStyleCnt="3"/>
      <dgm:spPr/>
    </dgm:pt>
    <dgm:pt modelId="{087906F9-0C91-41DE-A188-874957A3A64D}" type="pres">
      <dgm:prSet presAssocID="{5418A0B5-7709-4916-A36C-93416EDBFDD3}" presName="connector1" presStyleLbl="sibTrans2D1" presStyleIdx="0" presStyleCnt="3"/>
      <dgm:spPr/>
    </dgm:pt>
    <dgm:pt modelId="{4997EAB3-14FC-4A7B-8D0F-B032D199E189}" type="pres">
      <dgm:prSet presAssocID="{0EB6042E-396D-4C96-BF5E-F1CFFE5C8ED5}" presName="connector2" presStyleLbl="sibTrans2D1" presStyleIdx="1" presStyleCnt="3"/>
      <dgm:spPr/>
    </dgm:pt>
    <dgm:pt modelId="{BC446697-9BE5-4EC0-914C-5723806E0A01}" type="pres">
      <dgm:prSet presAssocID="{35012CF4-14C8-4F0F-959E-66188EE04DBF}" presName="connector3" presStyleLbl="sibTrans2D1" presStyleIdx="2" presStyleCnt="3"/>
      <dgm:spPr/>
    </dgm:pt>
  </dgm:ptLst>
  <dgm:cxnLst>
    <dgm:cxn modelId="{0B217631-AFA7-4BF5-B6C5-4C50440FC6DE}" type="presOf" srcId="{F20797E5-C96C-481A-B343-2FFAB9DD42CA}" destId="{9F5C9E01-6260-447C-B720-9DBEA1F1CEA5}" srcOrd="2" destOrd="0" presId="urn:microsoft.com/office/officeart/2005/8/layout/gear1"/>
    <dgm:cxn modelId="{AC05E65E-3523-443F-96D4-FD4446BB11B7}" srcId="{7C37B456-3853-4C75-B4AF-E77D007C1F6E}" destId="{2BC8E8F3-D6BA-4841-A4E4-AB2C52D0230E}" srcOrd="2" destOrd="0" parTransId="{F6301D57-27C6-433E-94FA-8B63AF121DD4}" sibTransId="{35012CF4-14C8-4F0F-959E-66188EE04DBF}"/>
    <dgm:cxn modelId="{59F4CC66-CA93-412B-B5BB-AA2EE1B5E27D}" type="presOf" srcId="{7C37B456-3853-4C75-B4AF-E77D007C1F6E}" destId="{C27CF4E5-86D9-4F74-AB59-A7D1883A87E2}" srcOrd="0" destOrd="0" presId="urn:microsoft.com/office/officeart/2005/8/layout/gear1"/>
    <dgm:cxn modelId="{355F564B-15DE-4798-92D5-28E534718509}" type="presOf" srcId="{30FA2242-53B4-4E0B-B1F2-F4C574DC9B6C}" destId="{2791613A-D712-4ADC-A6B7-995E99C4E42C}" srcOrd="2" destOrd="0" presId="urn:microsoft.com/office/officeart/2005/8/layout/gear1"/>
    <dgm:cxn modelId="{1F9D896E-EE3D-4E17-BE90-937383078A86}" type="presOf" srcId="{30FA2242-53B4-4E0B-B1F2-F4C574DC9B6C}" destId="{5EC35EF3-3065-41C8-A078-A7B2348F88FC}" srcOrd="1" destOrd="0" presId="urn:microsoft.com/office/officeart/2005/8/layout/gear1"/>
    <dgm:cxn modelId="{97F35F70-0F71-43B6-9BBA-929A34CEA42A}" type="presOf" srcId="{35012CF4-14C8-4F0F-959E-66188EE04DBF}" destId="{BC446697-9BE5-4EC0-914C-5723806E0A01}" srcOrd="0" destOrd="0" presId="urn:microsoft.com/office/officeart/2005/8/layout/gear1"/>
    <dgm:cxn modelId="{D38ACF51-9170-4E90-942B-EE784E71F362}" type="presOf" srcId="{F20797E5-C96C-481A-B343-2FFAB9DD42CA}" destId="{F89F0EFA-9A35-48A7-A21F-075A7AD99D48}" srcOrd="1" destOrd="0" presId="urn:microsoft.com/office/officeart/2005/8/layout/gear1"/>
    <dgm:cxn modelId="{19D12579-300F-4DB0-A434-71FF0516B52C}" type="presOf" srcId="{2BC8E8F3-D6BA-4841-A4E4-AB2C52D0230E}" destId="{FB50A8DC-C0C4-4C2B-B74E-02965B380A0E}" srcOrd="3" destOrd="0" presId="urn:microsoft.com/office/officeart/2005/8/layout/gear1"/>
    <dgm:cxn modelId="{69A04E7C-006D-4DDA-A524-4A633E66A96B}" type="presOf" srcId="{0EB6042E-396D-4C96-BF5E-F1CFFE5C8ED5}" destId="{4997EAB3-14FC-4A7B-8D0F-B032D199E189}" srcOrd="0" destOrd="0" presId="urn:microsoft.com/office/officeart/2005/8/layout/gear1"/>
    <dgm:cxn modelId="{29D8D880-DFE4-4C4B-BC64-9013FFA098B6}" srcId="{7C37B456-3853-4C75-B4AF-E77D007C1F6E}" destId="{F20797E5-C96C-481A-B343-2FFAB9DD42CA}" srcOrd="0" destOrd="0" parTransId="{24034F9D-C86A-4C06-87CD-CFA4EE23A8B1}" sibTransId="{5418A0B5-7709-4916-A36C-93416EDBFDD3}"/>
    <dgm:cxn modelId="{BCD95F8A-5B9C-4E60-8E8F-525AAE8E03D4}" srcId="{7C37B456-3853-4C75-B4AF-E77D007C1F6E}" destId="{30FA2242-53B4-4E0B-B1F2-F4C574DC9B6C}" srcOrd="1" destOrd="0" parTransId="{2B8A7FA6-2E33-41FA-A8BE-A99DCBF1F4C0}" sibTransId="{0EB6042E-396D-4C96-BF5E-F1CFFE5C8ED5}"/>
    <dgm:cxn modelId="{55D4869A-FDA7-4F32-AA87-4D76A5CC9924}" type="presOf" srcId="{2BC8E8F3-D6BA-4841-A4E4-AB2C52D0230E}" destId="{34F5414D-9968-46FC-9F8F-ACA579B4191B}" srcOrd="2" destOrd="0" presId="urn:microsoft.com/office/officeart/2005/8/layout/gear1"/>
    <dgm:cxn modelId="{0CBAECB5-0F30-4C17-9FE0-39497D359C3C}" type="presOf" srcId="{2BC8E8F3-D6BA-4841-A4E4-AB2C52D0230E}" destId="{31B21E4B-1AE6-4B3A-9D2E-CB88723DF150}" srcOrd="1" destOrd="0" presId="urn:microsoft.com/office/officeart/2005/8/layout/gear1"/>
    <dgm:cxn modelId="{9D3B61C5-5D8E-452E-B0C8-F334A8651BAC}" type="presOf" srcId="{F20797E5-C96C-481A-B343-2FFAB9DD42CA}" destId="{1653D82A-F255-4B76-8443-61582EC70C0C}" srcOrd="0" destOrd="0" presId="urn:microsoft.com/office/officeart/2005/8/layout/gear1"/>
    <dgm:cxn modelId="{45DE63CE-CAE3-43FD-BA50-6171FC68D46E}" type="presOf" srcId="{2BC8E8F3-D6BA-4841-A4E4-AB2C52D0230E}" destId="{AF62E130-F1A2-4848-A963-267120C2FDC7}" srcOrd="0" destOrd="0" presId="urn:microsoft.com/office/officeart/2005/8/layout/gear1"/>
    <dgm:cxn modelId="{3E7B5CE0-8567-4557-98CF-EDE8E9C7C154}" type="presOf" srcId="{5418A0B5-7709-4916-A36C-93416EDBFDD3}" destId="{087906F9-0C91-41DE-A188-874957A3A64D}" srcOrd="0" destOrd="0" presId="urn:microsoft.com/office/officeart/2005/8/layout/gear1"/>
    <dgm:cxn modelId="{4ADA7DF0-3E29-4297-A738-FFB30C736536}" type="presOf" srcId="{30FA2242-53B4-4E0B-B1F2-F4C574DC9B6C}" destId="{B725C4DF-295D-406C-B161-4C6A04D73BFB}" srcOrd="0" destOrd="0" presId="urn:microsoft.com/office/officeart/2005/8/layout/gear1"/>
    <dgm:cxn modelId="{95A10C91-9104-4B88-8F01-077CEFF97C36}" type="presParOf" srcId="{C27CF4E5-86D9-4F74-AB59-A7D1883A87E2}" destId="{1653D82A-F255-4B76-8443-61582EC70C0C}" srcOrd="0" destOrd="0" presId="urn:microsoft.com/office/officeart/2005/8/layout/gear1"/>
    <dgm:cxn modelId="{FDCBE700-2493-4F65-BD76-745E3D253C50}" type="presParOf" srcId="{C27CF4E5-86D9-4F74-AB59-A7D1883A87E2}" destId="{F89F0EFA-9A35-48A7-A21F-075A7AD99D48}" srcOrd="1" destOrd="0" presId="urn:microsoft.com/office/officeart/2005/8/layout/gear1"/>
    <dgm:cxn modelId="{37F9B2B7-7FA7-4554-AC04-726EF8FC3C65}" type="presParOf" srcId="{C27CF4E5-86D9-4F74-AB59-A7D1883A87E2}" destId="{9F5C9E01-6260-447C-B720-9DBEA1F1CEA5}" srcOrd="2" destOrd="0" presId="urn:microsoft.com/office/officeart/2005/8/layout/gear1"/>
    <dgm:cxn modelId="{D99084FD-676D-41FF-8E72-A099EC558753}" type="presParOf" srcId="{C27CF4E5-86D9-4F74-AB59-A7D1883A87E2}" destId="{B725C4DF-295D-406C-B161-4C6A04D73BFB}" srcOrd="3" destOrd="0" presId="urn:microsoft.com/office/officeart/2005/8/layout/gear1"/>
    <dgm:cxn modelId="{88ECE755-BA30-4C4E-85CD-F290077085F3}" type="presParOf" srcId="{C27CF4E5-86D9-4F74-AB59-A7D1883A87E2}" destId="{5EC35EF3-3065-41C8-A078-A7B2348F88FC}" srcOrd="4" destOrd="0" presId="urn:microsoft.com/office/officeart/2005/8/layout/gear1"/>
    <dgm:cxn modelId="{75FC84AB-E0FF-4B21-8CDD-C86C23F0C341}" type="presParOf" srcId="{C27CF4E5-86D9-4F74-AB59-A7D1883A87E2}" destId="{2791613A-D712-4ADC-A6B7-995E99C4E42C}" srcOrd="5" destOrd="0" presId="urn:microsoft.com/office/officeart/2005/8/layout/gear1"/>
    <dgm:cxn modelId="{42D294E5-B384-484D-B1CB-C5AAAEA05FD3}" type="presParOf" srcId="{C27CF4E5-86D9-4F74-AB59-A7D1883A87E2}" destId="{AF62E130-F1A2-4848-A963-267120C2FDC7}" srcOrd="6" destOrd="0" presId="urn:microsoft.com/office/officeart/2005/8/layout/gear1"/>
    <dgm:cxn modelId="{AB8A5E2D-2CEC-4B9B-80D8-BA7CD2A6CC69}" type="presParOf" srcId="{C27CF4E5-86D9-4F74-AB59-A7D1883A87E2}" destId="{31B21E4B-1AE6-4B3A-9D2E-CB88723DF150}" srcOrd="7" destOrd="0" presId="urn:microsoft.com/office/officeart/2005/8/layout/gear1"/>
    <dgm:cxn modelId="{F0C6B9C0-B232-491D-A4E7-0F12CE191029}" type="presParOf" srcId="{C27CF4E5-86D9-4F74-AB59-A7D1883A87E2}" destId="{34F5414D-9968-46FC-9F8F-ACA579B4191B}" srcOrd="8" destOrd="0" presId="urn:microsoft.com/office/officeart/2005/8/layout/gear1"/>
    <dgm:cxn modelId="{C15B2E6C-F432-44D2-A95C-2640C0A811FA}" type="presParOf" srcId="{C27CF4E5-86D9-4F74-AB59-A7D1883A87E2}" destId="{FB50A8DC-C0C4-4C2B-B74E-02965B380A0E}" srcOrd="9" destOrd="0" presId="urn:microsoft.com/office/officeart/2005/8/layout/gear1"/>
    <dgm:cxn modelId="{CEF7189E-AA0C-4512-8D54-147ECFE64072}" type="presParOf" srcId="{C27CF4E5-86D9-4F74-AB59-A7D1883A87E2}" destId="{087906F9-0C91-41DE-A188-874957A3A64D}" srcOrd="10" destOrd="0" presId="urn:microsoft.com/office/officeart/2005/8/layout/gear1"/>
    <dgm:cxn modelId="{AC03C4ED-B323-4F8B-9631-142DAD905375}" type="presParOf" srcId="{C27CF4E5-86D9-4F74-AB59-A7D1883A87E2}" destId="{4997EAB3-14FC-4A7B-8D0F-B032D199E189}" srcOrd="11" destOrd="0" presId="urn:microsoft.com/office/officeart/2005/8/layout/gear1"/>
    <dgm:cxn modelId="{BE4CC1EA-82A5-4B76-90DD-75B5501525EC}" type="presParOf" srcId="{C27CF4E5-86D9-4F74-AB59-A7D1883A87E2}" destId="{BC446697-9BE5-4EC0-914C-5723806E0A01}"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C37B456-3853-4C75-B4AF-E77D007C1F6E}" type="doc">
      <dgm:prSet loTypeId="urn:microsoft.com/office/officeart/2005/8/layout/gear1" loCatId="cycle" qsTypeId="urn:microsoft.com/office/officeart/2005/8/quickstyle/simple1" qsCatId="simple" csTypeId="urn:microsoft.com/office/officeart/2005/8/colors/accent1_2" csCatId="accent1" phldr="1"/>
      <dgm:spPr/>
    </dgm:pt>
    <dgm:pt modelId="{F20797E5-C96C-481A-B343-2FFAB9DD42CA}">
      <dgm:prSet phldrT="[Text]"/>
      <dgm:spPr/>
      <dgm:t>
        <a:bodyPr/>
        <a:lstStyle/>
        <a:p>
          <a:r>
            <a:rPr lang="en-US" b="1" dirty="0">
              <a:solidFill>
                <a:schemeClr val="tx2">
                  <a:lumMod val="75000"/>
                </a:schemeClr>
              </a:solidFill>
              <a:effectLst>
                <a:outerShdw blurRad="38100" dist="38100" dir="2700000" algn="tl">
                  <a:srgbClr val="000000">
                    <a:alpha val="43137"/>
                  </a:srgbClr>
                </a:outerShdw>
              </a:effectLst>
            </a:rPr>
            <a:t>Networking</a:t>
          </a:r>
        </a:p>
        <a:p>
          <a:r>
            <a:rPr lang="en-US" b="1" dirty="0">
              <a:solidFill>
                <a:schemeClr val="tx2">
                  <a:lumMod val="75000"/>
                </a:schemeClr>
              </a:solidFill>
              <a:effectLst>
                <a:outerShdw blurRad="38100" dist="38100" dir="2700000" algn="tl">
                  <a:srgbClr val="000000">
                    <a:alpha val="43137"/>
                  </a:srgbClr>
                </a:outerShdw>
              </a:effectLst>
            </a:rPr>
            <a:t>Navigating Org Politics</a:t>
          </a:r>
        </a:p>
        <a:p>
          <a:r>
            <a:rPr lang="en-US" b="1" dirty="0">
              <a:solidFill>
                <a:schemeClr val="tx2">
                  <a:lumMod val="75000"/>
                </a:schemeClr>
              </a:solidFill>
              <a:effectLst>
                <a:outerShdw blurRad="38100" dist="38100" dir="2700000" algn="tl">
                  <a:srgbClr val="000000">
                    <a:alpha val="43137"/>
                  </a:srgbClr>
                </a:outerShdw>
              </a:effectLst>
            </a:rPr>
            <a:t>Conflict </a:t>
          </a:r>
          <a:r>
            <a:rPr lang="en-US" b="1" dirty="0" err="1">
              <a:solidFill>
                <a:schemeClr val="tx2">
                  <a:lumMod val="75000"/>
                </a:schemeClr>
              </a:solidFill>
              <a:effectLst>
                <a:outerShdw blurRad="38100" dist="38100" dir="2700000" algn="tl">
                  <a:srgbClr val="000000">
                    <a:alpha val="43137"/>
                  </a:srgbClr>
                </a:outerShdw>
              </a:effectLst>
            </a:rPr>
            <a:t>Mgmt</a:t>
          </a:r>
          <a:endParaRPr lang="en-US" b="1" dirty="0">
            <a:solidFill>
              <a:schemeClr val="tx2">
                <a:lumMod val="75000"/>
              </a:schemeClr>
            </a:solidFill>
            <a:effectLst>
              <a:outerShdw blurRad="38100" dist="38100" dir="2700000" algn="tl">
                <a:srgbClr val="000000">
                  <a:alpha val="43137"/>
                </a:srgbClr>
              </a:outerShdw>
            </a:effectLst>
          </a:endParaRPr>
        </a:p>
        <a:p>
          <a:r>
            <a:rPr lang="en-US" b="1" dirty="0" err="1">
              <a:solidFill>
                <a:schemeClr val="tx2">
                  <a:lumMod val="75000"/>
                </a:schemeClr>
              </a:solidFill>
              <a:effectLst>
                <a:outerShdw blurRad="38100" dist="38100" dir="2700000" algn="tl">
                  <a:srgbClr val="000000">
                    <a:alpha val="43137"/>
                  </a:srgbClr>
                </a:outerShdw>
              </a:effectLst>
            </a:rPr>
            <a:t>Opps</a:t>
          </a:r>
          <a:r>
            <a:rPr lang="en-US" b="1" dirty="0">
              <a:solidFill>
                <a:schemeClr val="tx2">
                  <a:lumMod val="75000"/>
                </a:schemeClr>
              </a:solidFill>
              <a:effectLst>
                <a:outerShdw blurRad="38100" dist="38100" dir="2700000" algn="tl">
                  <a:srgbClr val="000000">
                    <a:alpha val="43137"/>
                  </a:srgbClr>
                </a:outerShdw>
              </a:effectLst>
            </a:rPr>
            <a:t> to Lead</a:t>
          </a:r>
        </a:p>
      </dgm:t>
    </dgm:pt>
    <dgm:pt modelId="{24034F9D-C86A-4C06-87CD-CFA4EE23A8B1}" type="parTrans" cxnId="{29D8D880-DFE4-4C4B-BC64-9013FFA098B6}">
      <dgm:prSet/>
      <dgm:spPr/>
      <dgm:t>
        <a:bodyPr/>
        <a:lstStyle/>
        <a:p>
          <a:endParaRPr lang="en-US"/>
        </a:p>
      </dgm:t>
    </dgm:pt>
    <dgm:pt modelId="{5418A0B5-7709-4916-A36C-93416EDBFDD3}" type="sibTrans" cxnId="{29D8D880-DFE4-4C4B-BC64-9013FFA098B6}">
      <dgm:prSet/>
      <dgm:spPr/>
      <dgm:t>
        <a:bodyPr/>
        <a:lstStyle/>
        <a:p>
          <a:endParaRPr lang="en-US"/>
        </a:p>
      </dgm:t>
    </dgm:pt>
    <dgm:pt modelId="{30FA2242-53B4-4E0B-B1F2-F4C574DC9B6C}">
      <dgm:prSet phldrT="[Text]"/>
      <dgm:spPr>
        <a:solidFill>
          <a:schemeClr val="accent1"/>
        </a:solidFill>
      </dgm:spPr>
      <dgm:t>
        <a:bodyPr/>
        <a:lstStyle/>
        <a:p>
          <a:r>
            <a:rPr lang="en-US" b="1" dirty="0">
              <a:solidFill>
                <a:schemeClr val="tx2">
                  <a:lumMod val="75000"/>
                </a:schemeClr>
              </a:solidFill>
              <a:effectLst>
                <a:outerShdw blurRad="38100" dist="38100" dir="2700000" algn="tl">
                  <a:srgbClr val="000000">
                    <a:alpha val="43137"/>
                  </a:srgbClr>
                </a:outerShdw>
              </a:effectLst>
            </a:rPr>
            <a:t>Mentors</a:t>
          </a:r>
        </a:p>
        <a:p>
          <a:r>
            <a:rPr lang="en-US" b="1" dirty="0">
              <a:solidFill>
                <a:schemeClr val="tx2">
                  <a:lumMod val="75000"/>
                </a:schemeClr>
              </a:solidFill>
              <a:effectLst>
                <a:outerShdw blurRad="38100" dist="38100" dir="2700000" algn="tl">
                  <a:srgbClr val="000000">
                    <a:alpha val="43137"/>
                  </a:srgbClr>
                </a:outerShdw>
              </a:effectLst>
            </a:rPr>
            <a:t>Advocates</a:t>
          </a:r>
        </a:p>
      </dgm:t>
    </dgm:pt>
    <dgm:pt modelId="{2B8A7FA6-2E33-41FA-A8BE-A99DCBF1F4C0}" type="parTrans" cxnId="{BCD95F8A-5B9C-4E60-8E8F-525AAE8E03D4}">
      <dgm:prSet/>
      <dgm:spPr/>
      <dgm:t>
        <a:bodyPr/>
        <a:lstStyle/>
        <a:p>
          <a:endParaRPr lang="en-US"/>
        </a:p>
      </dgm:t>
    </dgm:pt>
    <dgm:pt modelId="{0EB6042E-396D-4C96-BF5E-F1CFFE5C8ED5}" type="sibTrans" cxnId="{BCD95F8A-5B9C-4E60-8E8F-525AAE8E03D4}">
      <dgm:prSet/>
      <dgm:spPr/>
      <dgm:t>
        <a:bodyPr/>
        <a:lstStyle/>
        <a:p>
          <a:endParaRPr lang="en-US"/>
        </a:p>
      </dgm:t>
    </dgm:pt>
    <dgm:pt modelId="{2BC8E8F3-D6BA-4841-A4E4-AB2C52D0230E}">
      <dgm:prSet phldrT="[Text]" custT="1"/>
      <dgm:spPr>
        <a:solidFill>
          <a:schemeClr val="accent1"/>
        </a:solidFill>
        <a:effectLst/>
      </dgm:spPr>
      <dgm:t>
        <a:bodyPr/>
        <a:lstStyle/>
        <a:p>
          <a:r>
            <a:rPr lang="en-US" sz="1400" b="1" dirty="0">
              <a:solidFill>
                <a:schemeClr val="tx2">
                  <a:lumMod val="75000"/>
                </a:schemeClr>
              </a:solidFill>
              <a:effectLst>
                <a:outerShdw blurRad="38100" dist="38100" dir="2700000" algn="tl">
                  <a:srgbClr val="000000">
                    <a:alpha val="43137"/>
                  </a:srgbClr>
                </a:outerShdw>
              </a:effectLst>
            </a:rPr>
            <a:t>Support from Current Org</a:t>
          </a:r>
        </a:p>
        <a:p>
          <a:r>
            <a:rPr lang="en-US" sz="1400" b="1" dirty="0">
              <a:solidFill>
                <a:schemeClr val="tx2">
                  <a:lumMod val="75000"/>
                </a:schemeClr>
              </a:solidFill>
              <a:effectLst>
                <a:outerShdw blurRad="38100" dist="38100" dir="2700000" algn="tl">
                  <a:srgbClr val="000000">
                    <a:alpha val="43137"/>
                  </a:srgbClr>
                </a:outerShdw>
              </a:effectLst>
            </a:rPr>
            <a:t>Own study</a:t>
          </a:r>
        </a:p>
        <a:p>
          <a:r>
            <a:rPr lang="en-US" sz="1400" b="1" dirty="0">
              <a:solidFill>
                <a:schemeClr val="tx2">
                  <a:lumMod val="75000"/>
                </a:schemeClr>
              </a:solidFill>
              <a:effectLst>
                <a:outerShdw blurRad="38100" dist="38100" dir="2700000" algn="tl">
                  <a:srgbClr val="000000">
                    <a:alpha val="43137"/>
                  </a:srgbClr>
                </a:outerShdw>
              </a:effectLst>
            </a:rPr>
            <a:t>Connections outside</a:t>
          </a:r>
        </a:p>
      </dgm:t>
    </dgm:pt>
    <dgm:pt modelId="{F6301D57-27C6-433E-94FA-8B63AF121DD4}" type="parTrans" cxnId="{AC05E65E-3523-443F-96D4-FD4446BB11B7}">
      <dgm:prSet/>
      <dgm:spPr/>
      <dgm:t>
        <a:bodyPr/>
        <a:lstStyle/>
        <a:p>
          <a:endParaRPr lang="en-US"/>
        </a:p>
      </dgm:t>
    </dgm:pt>
    <dgm:pt modelId="{35012CF4-14C8-4F0F-959E-66188EE04DBF}" type="sibTrans" cxnId="{AC05E65E-3523-443F-96D4-FD4446BB11B7}">
      <dgm:prSet/>
      <dgm:spPr/>
      <dgm:t>
        <a:bodyPr/>
        <a:lstStyle/>
        <a:p>
          <a:endParaRPr lang="en-US"/>
        </a:p>
      </dgm:t>
    </dgm:pt>
    <dgm:pt modelId="{C27CF4E5-86D9-4F74-AB59-A7D1883A87E2}" type="pres">
      <dgm:prSet presAssocID="{7C37B456-3853-4C75-B4AF-E77D007C1F6E}" presName="composite" presStyleCnt="0">
        <dgm:presLayoutVars>
          <dgm:chMax val="3"/>
          <dgm:animLvl val="lvl"/>
          <dgm:resizeHandles val="exact"/>
        </dgm:presLayoutVars>
      </dgm:prSet>
      <dgm:spPr/>
    </dgm:pt>
    <dgm:pt modelId="{1653D82A-F255-4B76-8443-61582EC70C0C}" type="pres">
      <dgm:prSet presAssocID="{F20797E5-C96C-481A-B343-2FFAB9DD42CA}" presName="gear1" presStyleLbl="node1" presStyleIdx="0" presStyleCnt="3">
        <dgm:presLayoutVars>
          <dgm:chMax val="1"/>
          <dgm:bulletEnabled val="1"/>
        </dgm:presLayoutVars>
      </dgm:prSet>
      <dgm:spPr/>
    </dgm:pt>
    <dgm:pt modelId="{F89F0EFA-9A35-48A7-A21F-075A7AD99D48}" type="pres">
      <dgm:prSet presAssocID="{F20797E5-C96C-481A-B343-2FFAB9DD42CA}" presName="gear1srcNode" presStyleLbl="node1" presStyleIdx="0" presStyleCnt="3"/>
      <dgm:spPr/>
    </dgm:pt>
    <dgm:pt modelId="{9F5C9E01-6260-447C-B720-9DBEA1F1CEA5}" type="pres">
      <dgm:prSet presAssocID="{F20797E5-C96C-481A-B343-2FFAB9DD42CA}" presName="gear1dstNode" presStyleLbl="node1" presStyleIdx="0" presStyleCnt="3"/>
      <dgm:spPr/>
    </dgm:pt>
    <dgm:pt modelId="{B725C4DF-295D-406C-B161-4C6A04D73BFB}" type="pres">
      <dgm:prSet presAssocID="{30FA2242-53B4-4E0B-B1F2-F4C574DC9B6C}" presName="gear2" presStyleLbl="node1" presStyleIdx="1" presStyleCnt="3">
        <dgm:presLayoutVars>
          <dgm:chMax val="1"/>
          <dgm:bulletEnabled val="1"/>
        </dgm:presLayoutVars>
      </dgm:prSet>
      <dgm:spPr/>
    </dgm:pt>
    <dgm:pt modelId="{5EC35EF3-3065-41C8-A078-A7B2348F88FC}" type="pres">
      <dgm:prSet presAssocID="{30FA2242-53B4-4E0B-B1F2-F4C574DC9B6C}" presName="gear2srcNode" presStyleLbl="node1" presStyleIdx="1" presStyleCnt="3"/>
      <dgm:spPr/>
    </dgm:pt>
    <dgm:pt modelId="{2791613A-D712-4ADC-A6B7-995E99C4E42C}" type="pres">
      <dgm:prSet presAssocID="{30FA2242-53B4-4E0B-B1F2-F4C574DC9B6C}" presName="gear2dstNode" presStyleLbl="node1" presStyleIdx="1" presStyleCnt="3"/>
      <dgm:spPr/>
    </dgm:pt>
    <dgm:pt modelId="{AF62E130-F1A2-4848-A963-267120C2FDC7}" type="pres">
      <dgm:prSet presAssocID="{2BC8E8F3-D6BA-4841-A4E4-AB2C52D0230E}" presName="gear3" presStyleLbl="node1" presStyleIdx="2" presStyleCnt="3"/>
      <dgm:spPr/>
    </dgm:pt>
    <dgm:pt modelId="{31B21E4B-1AE6-4B3A-9D2E-CB88723DF150}" type="pres">
      <dgm:prSet presAssocID="{2BC8E8F3-D6BA-4841-A4E4-AB2C52D0230E}" presName="gear3tx" presStyleLbl="node1" presStyleIdx="2" presStyleCnt="3">
        <dgm:presLayoutVars>
          <dgm:chMax val="1"/>
          <dgm:bulletEnabled val="1"/>
        </dgm:presLayoutVars>
      </dgm:prSet>
      <dgm:spPr/>
    </dgm:pt>
    <dgm:pt modelId="{34F5414D-9968-46FC-9F8F-ACA579B4191B}" type="pres">
      <dgm:prSet presAssocID="{2BC8E8F3-D6BA-4841-A4E4-AB2C52D0230E}" presName="gear3srcNode" presStyleLbl="node1" presStyleIdx="2" presStyleCnt="3"/>
      <dgm:spPr/>
    </dgm:pt>
    <dgm:pt modelId="{FB50A8DC-C0C4-4C2B-B74E-02965B380A0E}" type="pres">
      <dgm:prSet presAssocID="{2BC8E8F3-D6BA-4841-A4E4-AB2C52D0230E}" presName="gear3dstNode" presStyleLbl="node1" presStyleIdx="2" presStyleCnt="3"/>
      <dgm:spPr/>
    </dgm:pt>
    <dgm:pt modelId="{087906F9-0C91-41DE-A188-874957A3A64D}" type="pres">
      <dgm:prSet presAssocID="{5418A0B5-7709-4916-A36C-93416EDBFDD3}" presName="connector1" presStyleLbl="sibTrans2D1" presStyleIdx="0" presStyleCnt="3"/>
      <dgm:spPr/>
    </dgm:pt>
    <dgm:pt modelId="{4997EAB3-14FC-4A7B-8D0F-B032D199E189}" type="pres">
      <dgm:prSet presAssocID="{0EB6042E-396D-4C96-BF5E-F1CFFE5C8ED5}" presName="connector2" presStyleLbl="sibTrans2D1" presStyleIdx="1" presStyleCnt="3"/>
      <dgm:spPr/>
    </dgm:pt>
    <dgm:pt modelId="{BC446697-9BE5-4EC0-914C-5723806E0A01}" type="pres">
      <dgm:prSet presAssocID="{35012CF4-14C8-4F0F-959E-66188EE04DBF}" presName="connector3" presStyleLbl="sibTrans2D1" presStyleIdx="2" presStyleCnt="3"/>
      <dgm:spPr/>
    </dgm:pt>
  </dgm:ptLst>
  <dgm:cxnLst>
    <dgm:cxn modelId="{0B217631-AFA7-4BF5-B6C5-4C50440FC6DE}" type="presOf" srcId="{F20797E5-C96C-481A-B343-2FFAB9DD42CA}" destId="{9F5C9E01-6260-447C-B720-9DBEA1F1CEA5}" srcOrd="2" destOrd="0" presId="urn:microsoft.com/office/officeart/2005/8/layout/gear1"/>
    <dgm:cxn modelId="{AC05E65E-3523-443F-96D4-FD4446BB11B7}" srcId="{7C37B456-3853-4C75-B4AF-E77D007C1F6E}" destId="{2BC8E8F3-D6BA-4841-A4E4-AB2C52D0230E}" srcOrd="2" destOrd="0" parTransId="{F6301D57-27C6-433E-94FA-8B63AF121DD4}" sibTransId="{35012CF4-14C8-4F0F-959E-66188EE04DBF}"/>
    <dgm:cxn modelId="{59F4CC66-CA93-412B-B5BB-AA2EE1B5E27D}" type="presOf" srcId="{7C37B456-3853-4C75-B4AF-E77D007C1F6E}" destId="{C27CF4E5-86D9-4F74-AB59-A7D1883A87E2}" srcOrd="0" destOrd="0" presId="urn:microsoft.com/office/officeart/2005/8/layout/gear1"/>
    <dgm:cxn modelId="{355F564B-15DE-4798-92D5-28E534718509}" type="presOf" srcId="{30FA2242-53B4-4E0B-B1F2-F4C574DC9B6C}" destId="{2791613A-D712-4ADC-A6B7-995E99C4E42C}" srcOrd="2" destOrd="0" presId="urn:microsoft.com/office/officeart/2005/8/layout/gear1"/>
    <dgm:cxn modelId="{1F9D896E-EE3D-4E17-BE90-937383078A86}" type="presOf" srcId="{30FA2242-53B4-4E0B-B1F2-F4C574DC9B6C}" destId="{5EC35EF3-3065-41C8-A078-A7B2348F88FC}" srcOrd="1" destOrd="0" presId="urn:microsoft.com/office/officeart/2005/8/layout/gear1"/>
    <dgm:cxn modelId="{97F35F70-0F71-43B6-9BBA-929A34CEA42A}" type="presOf" srcId="{35012CF4-14C8-4F0F-959E-66188EE04DBF}" destId="{BC446697-9BE5-4EC0-914C-5723806E0A01}" srcOrd="0" destOrd="0" presId="urn:microsoft.com/office/officeart/2005/8/layout/gear1"/>
    <dgm:cxn modelId="{D38ACF51-9170-4E90-942B-EE784E71F362}" type="presOf" srcId="{F20797E5-C96C-481A-B343-2FFAB9DD42CA}" destId="{F89F0EFA-9A35-48A7-A21F-075A7AD99D48}" srcOrd="1" destOrd="0" presId="urn:microsoft.com/office/officeart/2005/8/layout/gear1"/>
    <dgm:cxn modelId="{19D12579-300F-4DB0-A434-71FF0516B52C}" type="presOf" srcId="{2BC8E8F3-D6BA-4841-A4E4-AB2C52D0230E}" destId="{FB50A8DC-C0C4-4C2B-B74E-02965B380A0E}" srcOrd="3" destOrd="0" presId="urn:microsoft.com/office/officeart/2005/8/layout/gear1"/>
    <dgm:cxn modelId="{69A04E7C-006D-4DDA-A524-4A633E66A96B}" type="presOf" srcId="{0EB6042E-396D-4C96-BF5E-F1CFFE5C8ED5}" destId="{4997EAB3-14FC-4A7B-8D0F-B032D199E189}" srcOrd="0" destOrd="0" presId="urn:microsoft.com/office/officeart/2005/8/layout/gear1"/>
    <dgm:cxn modelId="{29D8D880-DFE4-4C4B-BC64-9013FFA098B6}" srcId="{7C37B456-3853-4C75-B4AF-E77D007C1F6E}" destId="{F20797E5-C96C-481A-B343-2FFAB9DD42CA}" srcOrd="0" destOrd="0" parTransId="{24034F9D-C86A-4C06-87CD-CFA4EE23A8B1}" sibTransId="{5418A0B5-7709-4916-A36C-93416EDBFDD3}"/>
    <dgm:cxn modelId="{BCD95F8A-5B9C-4E60-8E8F-525AAE8E03D4}" srcId="{7C37B456-3853-4C75-B4AF-E77D007C1F6E}" destId="{30FA2242-53B4-4E0B-B1F2-F4C574DC9B6C}" srcOrd="1" destOrd="0" parTransId="{2B8A7FA6-2E33-41FA-A8BE-A99DCBF1F4C0}" sibTransId="{0EB6042E-396D-4C96-BF5E-F1CFFE5C8ED5}"/>
    <dgm:cxn modelId="{55D4869A-FDA7-4F32-AA87-4D76A5CC9924}" type="presOf" srcId="{2BC8E8F3-D6BA-4841-A4E4-AB2C52D0230E}" destId="{34F5414D-9968-46FC-9F8F-ACA579B4191B}" srcOrd="2" destOrd="0" presId="urn:microsoft.com/office/officeart/2005/8/layout/gear1"/>
    <dgm:cxn modelId="{0CBAECB5-0F30-4C17-9FE0-39497D359C3C}" type="presOf" srcId="{2BC8E8F3-D6BA-4841-A4E4-AB2C52D0230E}" destId="{31B21E4B-1AE6-4B3A-9D2E-CB88723DF150}" srcOrd="1" destOrd="0" presId="urn:microsoft.com/office/officeart/2005/8/layout/gear1"/>
    <dgm:cxn modelId="{9D3B61C5-5D8E-452E-B0C8-F334A8651BAC}" type="presOf" srcId="{F20797E5-C96C-481A-B343-2FFAB9DD42CA}" destId="{1653D82A-F255-4B76-8443-61582EC70C0C}" srcOrd="0" destOrd="0" presId="urn:microsoft.com/office/officeart/2005/8/layout/gear1"/>
    <dgm:cxn modelId="{45DE63CE-CAE3-43FD-BA50-6171FC68D46E}" type="presOf" srcId="{2BC8E8F3-D6BA-4841-A4E4-AB2C52D0230E}" destId="{AF62E130-F1A2-4848-A963-267120C2FDC7}" srcOrd="0" destOrd="0" presId="urn:microsoft.com/office/officeart/2005/8/layout/gear1"/>
    <dgm:cxn modelId="{3E7B5CE0-8567-4557-98CF-EDE8E9C7C154}" type="presOf" srcId="{5418A0B5-7709-4916-A36C-93416EDBFDD3}" destId="{087906F9-0C91-41DE-A188-874957A3A64D}" srcOrd="0" destOrd="0" presId="urn:microsoft.com/office/officeart/2005/8/layout/gear1"/>
    <dgm:cxn modelId="{4ADA7DF0-3E29-4297-A738-FFB30C736536}" type="presOf" srcId="{30FA2242-53B4-4E0B-B1F2-F4C574DC9B6C}" destId="{B725C4DF-295D-406C-B161-4C6A04D73BFB}" srcOrd="0" destOrd="0" presId="urn:microsoft.com/office/officeart/2005/8/layout/gear1"/>
    <dgm:cxn modelId="{95A10C91-9104-4B88-8F01-077CEFF97C36}" type="presParOf" srcId="{C27CF4E5-86D9-4F74-AB59-A7D1883A87E2}" destId="{1653D82A-F255-4B76-8443-61582EC70C0C}" srcOrd="0" destOrd="0" presId="urn:microsoft.com/office/officeart/2005/8/layout/gear1"/>
    <dgm:cxn modelId="{FDCBE700-2493-4F65-BD76-745E3D253C50}" type="presParOf" srcId="{C27CF4E5-86D9-4F74-AB59-A7D1883A87E2}" destId="{F89F0EFA-9A35-48A7-A21F-075A7AD99D48}" srcOrd="1" destOrd="0" presId="urn:microsoft.com/office/officeart/2005/8/layout/gear1"/>
    <dgm:cxn modelId="{37F9B2B7-7FA7-4554-AC04-726EF8FC3C65}" type="presParOf" srcId="{C27CF4E5-86D9-4F74-AB59-A7D1883A87E2}" destId="{9F5C9E01-6260-447C-B720-9DBEA1F1CEA5}" srcOrd="2" destOrd="0" presId="urn:microsoft.com/office/officeart/2005/8/layout/gear1"/>
    <dgm:cxn modelId="{D99084FD-676D-41FF-8E72-A099EC558753}" type="presParOf" srcId="{C27CF4E5-86D9-4F74-AB59-A7D1883A87E2}" destId="{B725C4DF-295D-406C-B161-4C6A04D73BFB}" srcOrd="3" destOrd="0" presId="urn:microsoft.com/office/officeart/2005/8/layout/gear1"/>
    <dgm:cxn modelId="{88ECE755-BA30-4C4E-85CD-F290077085F3}" type="presParOf" srcId="{C27CF4E5-86D9-4F74-AB59-A7D1883A87E2}" destId="{5EC35EF3-3065-41C8-A078-A7B2348F88FC}" srcOrd="4" destOrd="0" presId="urn:microsoft.com/office/officeart/2005/8/layout/gear1"/>
    <dgm:cxn modelId="{75FC84AB-E0FF-4B21-8CDD-C86C23F0C341}" type="presParOf" srcId="{C27CF4E5-86D9-4F74-AB59-A7D1883A87E2}" destId="{2791613A-D712-4ADC-A6B7-995E99C4E42C}" srcOrd="5" destOrd="0" presId="urn:microsoft.com/office/officeart/2005/8/layout/gear1"/>
    <dgm:cxn modelId="{42D294E5-B384-484D-B1CB-C5AAAEA05FD3}" type="presParOf" srcId="{C27CF4E5-86D9-4F74-AB59-A7D1883A87E2}" destId="{AF62E130-F1A2-4848-A963-267120C2FDC7}" srcOrd="6" destOrd="0" presId="urn:microsoft.com/office/officeart/2005/8/layout/gear1"/>
    <dgm:cxn modelId="{AB8A5E2D-2CEC-4B9B-80D8-BA7CD2A6CC69}" type="presParOf" srcId="{C27CF4E5-86D9-4F74-AB59-A7D1883A87E2}" destId="{31B21E4B-1AE6-4B3A-9D2E-CB88723DF150}" srcOrd="7" destOrd="0" presId="urn:microsoft.com/office/officeart/2005/8/layout/gear1"/>
    <dgm:cxn modelId="{F0C6B9C0-B232-491D-A4E7-0F12CE191029}" type="presParOf" srcId="{C27CF4E5-86D9-4F74-AB59-A7D1883A87E2}" destId="{34F5414D-9968-46FC-9F8F-ACA579B4191B}" srcOrd="8" destOrd="0" presId="urn:microsoft.com/office/officeart/2005/8/layout/gear1"/>
    <dgm:cxn modelId="{C15B2E6C-F432-44D2-A95C-2640C0A811FA}" type="presParOf" srcId="{C27CF4E5-86D9-4F74-AB59-A7D1883A87E2}" destId="{FB50A8DC-C0C4-4C2B-B74E-02965B380A0E}" srcOrd="9" destOrd="0" presId="urn:microsoft.com/office/officeart/2005/8/layout/gear1"/>
    <dgm:cxn modelId="{CEF7189E-AA0C-4512-8D54-147ECFE64072}" type="presParOf" srcId="{C27CF4E5-86D9-4F74-AB59-A7D1883A87E2}" destId="{087906F9-0C91-41DE-A188-874957A3A64D}" srcOrd="10" destOrd="0" presId="urn:microsoft.com/office/officeart/2005/8/layout/gear1"/>
    <dgm:cxn modelId="{AC03C4ED-B323-4F8B-9631-142DAD905375}" type="presParOf" srcId="{C27CF4E5-86D9-4F74-AB59-A7D1883A87E2}" destId="{4997EAB3-14FC-4A7B-8D0F-B032D199E189}" srcOrd="11" destOrd="0" presId="urn:microsoft.com/office/officeart/2005/8/layout/gear1"/>
    <dgm:cxn modelId="{BE4CC1EA-82A5-4B76-90DD-75B5501525EC}" type="presParOf" srcId="{C27CF4E5-86D9-4F74-AB59-A7D1883A87E2}" destId="{BC446697-9BE5-4EC0-914C-5723806E0A01}"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C37B456-3853-4C75-B4AF-E77D007C1F6E}" type="doc">
      <dgm:prSet loTypeId="urn:microsoft.com/office/officeart/2005/8/layout/gear1" loCatId="cycle" qsTypeId="urn:microsoft.com/office/officeart/2005/8/quickstyle/simple1" qsCatId="simple" csTypeId="urn:microsoft.com/office/officeart/2005/8/colors/accent1_2" csCatId="accent1" phldr="1"/>
      <dgm:spPr/>
    </dgm:pt>
    <dgm:pt modelId="{F20797E5-C96C-481A-B343-2FFAB9DD42CA}">
      <dgm:prSet phldrT="[Text]"/>
      <dgm:spPr/>
      <dgm:t>
        <a:bodyPr/>
        <a:lstStyle/>
        <a:p>
          <a:r>
            <a:rPr lang="en-US" b="1" dirty="0">
              <a:solidFill>
                <a:schemeClr val="tx2">
                  <a:lumMod val="75000"/>
                </a:schemeClr>
              </a:solidFill>
              <a:effectLst>
                <a:outerShdw blurRad="38100" dist="38100" dir="2700000" algn="tl">
                  <a:srgbClr val="000000">
                    <a:alpha val="43137"/>
                  </a:srgbClr>
                </a:outerShdw>
              </a:effectLst>
            </a:rPr>
            <a:t>Other </a:t>
          </a:r>
          <a:r>
            <a:rPr lang="en-US" b="1" dirty="0" err="1">
              <a:solidFill>
                <a:schemeClr val="tx2">
                  <a:lumMod val="75000"/>
                </a:schemeClr>
              </a:solidFill>
              <a:effectLst>
                <a:outerShdw blurRad="38100" dist="38100" dir="2700000" algn="tl">
                  <a:srgbClr val="000000">
                    <a:alpha val="43137"/>
                  </a:srgbClr>
                </a:outerShdw>
              </a:effectLst>
            </a:rPr>
            <a:t>Opps</a:t>
          </a:r>
          <a:r>
            <a:rPr lang="en-US" b="1" dirty="0">
              <a:solidFill>
                <a:schemeClr val="tx2">
                  <a:lumMod val="75000"/>
                </a:schemeClr>
              </a:solidFill>
              <a:effectLst>
                <a:outerShdw blurRad="38100" dist="38100" dir="2700000" algn="tl">
                  <a:srgbClr val="000000">
                    <a:alpha val="43137"/>
                  </a:srgbClr>
                </a:outerShdw>
              </a:effectLst>
            </a:rPr>
            <a:t> to Lead</a:t>
          </a:r>
        </a:p>
      </dgm:t>
    </dgm:pt>
    <dgm:pt modelId="{24034F9D-C86A-4C06-87CD-CFA4EE23A8B1}" type="parTrans" cxnId="{29D8D880-DFE4-4C4B-BC64-9013FFA098B6}">
      <dgm:prSet/>
      <dgm:spPr/>
      <dgm:t>
        <a:bodyPr/>
        <a:lstStyle/>
        <a:p>
          <a:endParaRPr lang="en-US"/>
        </a:p>
      </dgm:t>
    </dgm:pt>
    <dgm:pt modelId="{5418A0B5-7709-4916-A36C-93416EDBFDD3}" type="sibTrans" cxnId="{29D8D880-DFE4-4C4B-BC64-9013FFA098B6}">
      <dgm:prSet/>
      <dgm:spPr/>
      <dgm:t>
        <a:bodyPr/>
        <a:lstStyle/>
        <a:p>
          <a:endParaRPr lang="en-US"/>
        </a:p>
      </dgm:t>
    </dgm:pt>
    <dgm:pt modelId="{30FA2242-53B4-4E0B-B1F2-F4C574DC9B6C}">
      <dgm:prSet phldrT="[Text]"/>
      <dgm:spPr>
        <a:solidFill>
          <a:schemeClr val="accent1"/>
        </a:solidFill>
      </dgm:spPr>
      <dgm:t>
        <a:bodyPr/>
        <a:lstStyle/>
        <a:p>
          <a:r>
            <a:rPr lang="en-US" b="1" dirty="0">
              <a:solidFill>
                <a:schemeClr val="tx2">
                  <a:lumMod val="75000"/>
                </a:schemeClr>
              </a:solidFill>
              <a:effectLst>
                <a:outerShdw blurRad="38100" dist="38100" dir="2700000" algn="tl">
                  <a:srgbClr val="000000">
                    <a:alpha val="43137"/>
                  </a:srgbClr>
                </a:outerShdw>
              </a:effectLst>
            </a:rPr>
            <a:t>Support from Men</a:t>
          </a:r>
        </a:p>
      </dgm:t>
    </dgm:pt>
    <dgm:pt modelId="{2B8A7FA6-2E33-41FA-A8BE-A99DCBF1F4C0}" type="parTrans" cxnId="{BCD95F8A-5B9C-4E60-8E8F-525AAE8E03D4}">
      <dgm:prSet/>
      <dgm:spPr/>
      <dgm:t>
        <a:bodyPr/>
        <a:lstStyle/>
        <a:p>
          <a:endParaRPr lang="en-US"/>
        </a:p>
      </dgm:t>
    </dgm:pt>
    <dgm:pt modelId="{0EB6042E-396D-4C96-BF5E-F1CFFE5C8ED5}" type="sibTrans" cxnId="{BCD95F8A-5B9C-4E60-8E8F-525AAE8E03D4}">
      <dgm:prSet/>
      <dgm:spPr/>
      <dgm:t>
        <a:bodyPr/>
        <a:lstStyle/>
        <a:p>
          <a:endParaRPr lang="en-US"/>
        </a:p>
      </dgm:t>
    </dgm:pt>
    <dgm:pt modelId="{2BC8E8F3-D6BA-4841-A4E4-AB2C52D0230E}">
      <dgm:prSet phldrT="[Text]" custT="1"/>
      <dgm:spPr>
        <a:solidFill>
          <a:schemeClr val="accent1"/>
        </a:solidFill>
        <a:effectLst/>
      </dgm:spPr>
      <dgm:t>
        <a:bodyPr/>
        <a:lstStyle/>
        <a:p>
          <a:r>
            <a:rPr lang="en-US" sz="1400" b="1" dirty="0">
              <a:solidFill>
                <a:schemeClr val="tx2">
                  <a:lumMod val="75000"/>
                </a:schemeClr>
              </a:solidFill>
              <a:effectLst>
                <a:outerShdw blurRad="38100" dist="38100" dir="2700000" algn="tl">
                  <a:srgbClr val="000000">
                    <a:alpha val="43137"/>
                  </a:srgbClr>
                </a:outerShdw>
              </a:effectLst>
            </a:rPr>
            <a:t>Optimism</a:t>
          </a:r>
        </a:p>
      </dgm:t>
    </dgm:pt>
    <dgm:pt modelId="{F6301D57-27C6-433E-94FA-8B63AF121DD4}" type="parTrans" cxnId="{AC05E65E-3523-443F-96D4-FD4446BB11B7}">
      <dgm:prSet/>
      <dgm:spPr/>
      <dgm:t>
        <a:bodyPr/>
        <a:lstStyle/>
        <a:p>
          <a:endParaRPr lang="en-US"/>
        </a:p>
      </dgm:t>
    </dgm:pt>
    <dgm:pt modelId="{35012CF4-14C8-4F0F-959E-66188EE04DBF}" type="sibTrans" cxnId="{AC05E65E-3523-443F-96D4-FD4446BB11B7}">
      <dgm:prSet/>
      <dgm:spPr/>
      <dgm:t>
        <a:bodyPr/>
        <a:lstStyle/>
        <a:p>
          <a:endParaRPr lang="en-US"/>
        </a:p>
      </dgm:t>
    </dgm:pt>
    <dgm:pt modelId="{C27CF4E5-86D9-4F74-AB59-A7D1883A87E2}" type="pres">
      <dgm:prSet presAssocID="{7C37B456-3853-4C75-B4AF-E77D007C1F6E}" presName="composite" presStyleCnt="0">
        <dgm:presLayoutVars>
          <dgm:chMax val="3"/>
          <dgm:animLvl val="lvl"/>
          <dgm:resizeHandles val="exact"/>
        </dgm:presLayoutVars>
      </dgm:prSet>
      <dgm:spPr/>
    </dgm:pt>
    <dgm:pt modelId="{1653D82A-F255-4B76-8443-61582EC70C0C}" type="pres">
      <dgm:prSet presAssocID="{F20797E5-C96C-481A-B343-2FFAB9DD42CA}" presName="gear1" presStyleLbl="node1" presStyleIdx="0" presStyleCnt="3">
        <dgm:presLayoutVars>
          <dgm:chMax val="1"/>
          <dgm:bulletEnabled val="1"/>
        </dgm:presLayoutVars>
      </dgm:prSet>
      <dgm:spPr/>
    </dgm:pt>
    <dgm:pt modelId="{F89F0EFA-9A35-48A7-A21F-075A7AD99D48}" type="pres">
      <dgm:prSet presAssocID="{F20797E5-C96C-481A-B343-2FFAB9DD42CA}" presName="gear1srcNode" presStyleLbl="node1" presStyleIdx="0" presStyleCnt="3"/>
      <dgm:spPr/>
    </dgm:pt>
    <dgm:pt modelId="{9F5C9E01-6260-447C-B720-9DBEA1F1CEA5}" type="pres">
      <dgm:prSet presAssocID="{F20797E5-C96C-481A-B343-2FFAB9DD42CA}" presName="gear1dstNode" presStyleLbl="node1" presStyleIdx="0" presStyleCnt="3"/>
      <dgm:spPr/>
    </dgm:pt>
    <dgm:pt modelId="{B725C4DF-295D-406C-B161-4C6A04D73BFB}" type="pres">
      <dgm:prSet presAssocID="{30FA2242-53B4-4E0B-B1F2-F4C574DC9B6C}" presName="gear2" presStyleLbl="node1" presStyleIdx="1" presStyleCnt="3" custScaleX="108477" custScaleY="109007">
        <dgm:presLayoutVars>
          <dgm:chMax val="1"/>
          <dgm:bulletEnabled val="1"/>
        </dgm:presLayoutVars>
      </dgm:prSet>
      <dgm:spPr/>
    </dgm:pt>
    <dgm:pt modelId="{5EC35EF3-3065-41C8-A078-A7B2348F88FC}" type="pres">
      <dgm:prSet presAssocID="{30FA2242-53B4-4E0B-B1F2-F4C574DC9B6C}" presName="gear2srcNode" presStyleLbl="node1" presStyleIdx="1" presStyleCnt="3"/>
      <dgm:spPr/>
    </dgm:pt>
    <dgm:pt modelId="{2791613A-D712-4ADC-A6B7-995E99C4E42C}" type="pres">
      <dgm:prSet presAssocID="{30FA2242-53B4-4E0B-B1F2-F4C574DC9B6C}" presName="gear2dstNode" presStyleLbl="node1" presStyleIdx="1" presStyleCnt="3"/>
      <dgm:spPr/>
    </dgm:pt>
    <dgm:pt modelId="{AF62E130-F1A2-4848-A963-267120C2FDC7}" type="pres">
      <dgm:prSet presAssocID="{2BC8E8F3-D6BA-4841-A4E4-AB2C52D0230E}" presName="gear3" presStyleLbl="node1" presStyleIdx="2" presStyleCnt="3"/>
      <dgm:spPr/>
    </dgm:pt>
    <dgm:pt modelId="{31B21E4B-1AE6-4B3A-9D2E-CB88723DF150}" type="pres">
      <dgm:prSet presAssocID="{2BC8E8F3-D6BA-4841-A4E4-AB2C52D0230E}" presName="gear3tx" presStyleLbl="node1" presStyleIdx="2" presStyleCnt="3">
        <dgm:presLayoutVars>
          <dgm:chMax val="1"/>
          <dgm:bulletEnabled val="1"/>
        </dgm:presLayoutVars>
      </dgm:prSet>
      <dgm:spPr/>
    </dgm:pt>
    <dgm:pt modelId="{34F5414D-9968-46FC-9F8F-ACA579B4191B}" type="pres">
      <dgm:prSet presAssocID="{2BC8E8F3-D6BA-4841-A4E4-AB2C52D0230E}" presName="gear3srcNode" presStyleLbl="node1" presStyleIdx="2" presStyleCnt="3"/>
      <dgm:spPr/>
    </dgm:pt>
    <dgm:pt modelId="{FB50A8DC-C0C4-4C2B-B74E-02965B380A0E}" type="pres">
      <dgm:prSet presAssocID="{2BC8E8F3-D6BA-4841-A4E4-AB2C52D0230E}" presName="gear3dstNode" presStyleLbl="node1" presStyleIdx="2" presStyleCnt="3"/>
      <dgm:spPr/>
    </dgm:pt>
    <dgm:pt modelId="{087906F9-0C91-41DE-A188-874957A3A64D}" type="pres">
      <dgm:prSet presAssocID="{5418A0B5-7709-4916-A36C-93416EDBFDD3}" presName="connector1" presStyleLbl="sibTrans2D1" presStyleIdx="0" presStyleCnt="3"/>
      <dgm:spPr/>
    </dgm:pt>
    <dgm:pt modelId="{4997EAB3-14FC-4A7B-8D0F-B032D199E189}" type="pres">
      <dgm:prSet presAssocID="{0EB6042E-396D-4C96-BF5E-F1CFFE5C8ED5}" presName="connector2" presStyleLbl="sibTrans2D1" presStyleIdx="1" presStyleCnt="3"/>
      <dgm:spPr/>
    </dgm:pt>
    <dgm:pt modelId="{BC446697-9BE5-4EC0-914C-5723806E0A01}" type="pres">
      <dgm:prSet presAssocID="{35012CF4-14C8-4F0F-959E-66188EE04DBF}" presName="connector3" presStyleLbl="sibTrans2D1" presStyleIdx="2" presStyleCnt="3"/>
      <dgm:spPr/>
    </dgm:pt>
  </dgm:ptLst>
  <dgm:cxnLst>
    <dgm:cxn modelId="{0B217631-AFA7-4BF5-B6C5-4C50440FC6DE}" type="presOf" srcId="{F20797E5-C96C-481A-B343-2FFAB9DD42CA}" destId="{9F5C9E01-6260-447C-B720-9DBEA1F1CEA5}" srcOrd="2" destOrd="0" presId="urn:microsoft.com/office/officeart/2005/8/layout/gear1"/>
    <dgm:cxn modelId="{AC05E65E-3523-443F-96D4-FD4446BB11B7}" srcId="{7C37B456-3853-4C75-B4AF-E77D007C1F6E}" destId="{2BC8E8F3-D6BA-4841-A4E4-AB2C52D0230E}" srcOrd="2" destOrd="0" parTransId="{F6301D57-27C6-433E-94FA-8B63AF121DD4}" sibTransId="{35012CF4-14C8-4F0F-959E-66188EE04DBF}"/>
    <dgm:cxn modelId="{59F4CC66-CA93-412B-B5BB-AA2EE1B5E27D}" type="presOf" srcId="{7C37B456-3853-4C75-B4AF-E77D007C1F6E}" destId="{C27CF4E5-86D9-4F74-AB59-A7D1883A87E2}" srcOrd="0" destOrd="0" presId="urn:microsoft.com/office/officeart/2005/8/layout/gear1"/>
    <dgm:cxn modelId="{355F564B-15DE-4798-92D5-28E534718509}" type="presOf" srcId="{30FA2242-53B4-4E0B-B1F2-F4C574DC9B6C}" destId="{2791613A-D712-4ADC-A6B7-995E99C4E42C}" srcOrd="2" destOrd="0" presId="urn:microsoft.com/office/officeart/2005/8/layout/gear1"/>
    <dgm:cxn modelId="{1F9D896E-EE3D-4E17-BE90-937383078A86}" type="presOf" srcId="{30FA2242-53B4-4E0B-B1F2-F4C574DC9B6C}" destId="{5EC35EF3-3065-41C8-A078-A7B2348F88FC}" srcOrd="1" destOrd="0" presId="urn:microsoft.com/office/officeart/2005/8/layout/gear1"/>
    <dgm:cxn modelId="{97F35F70-0F71-43B6-9BBA-929A34CEA42A}" type="presOf" srcId="{35012CF4-14C8-4F0F-959E-66188EE04DBF}" destId="{BC446697-9BE5-4EC0-914C-5723806E0A01}" srcOrd="0" destOrd="0" presId="urn:microsoft.com/office/officeart/2005/8/layout/gear1"/>
    <dgm:cxn modelId="{D38ACF51-9170-4E90-942B-EE784E71F362}" type="presOf" srcId="{F20797E5-C96C-481A-B343-2FFAB9DD42CA}" destId="{F89F0EFA-9A35-48A7-A21F-075A7AD99D48}" srcOrd="1" destOrd="0" presId="urn:microsoft.com/office/officeart/2005/8/layout/gear1"/>
    <dgm:cxn modelId="{19D12579-300F-4DB0-A434-71FF0516B52C}" type="presOf" srcId="{2BC8E8F3-D6BA-4841-A4E4-AB2C52D0230E}" destId="{FB50A8DC-C0C4-4C2B-B74E-02965B380A0E}" srcOrd="3" destOrd="0" presId="urn:microsoft.com/office/officeart/2005/8/layout/gear1"/>
    <dgm:cxn modelId="{69A04E7C-006D-4DDA-A524-4A633E66A96B}" type="presOf" srcId="{0EB6042E-396D-4C96-BF5E-F1CFFE5C8ED5}" destId="{4997EAB3-14FC-4A7B-8D0F-B032D199E189}" srcOrd="0" destOrd="0" presId="urn:microsoft.com/office/officeart/2005/8/layout/gear1"/>
    <dgm:cxn modelId="{29D8D880-DFE4-4C4B-BC64-9013FFA098B6}" srcId="{7C37B456-3853-4C75-B4AF-E77D007C1F6E}" destId="{F20797E5-C96C-481A-B343-2FFAB9DD42CA}" srcOrd="0" destOrd="0" parTransId="{24034F9D-C86A-4C06-87CD-CFA4EE23A8B1}" sibTransId="{5418A0B5-7709-4916-A36C-93416EDBFDD3}"/>
    <dgm:cxn modelId="{BCD95F8A-5B9C-4E60-8E8F-525AAE8E03D4}" srcId="{7C37B456-3853-4C75-B4AF-E77D007C1F6E}" destId="{30FA2242-53B4-4E0B-B1F2-F4C574DC9B6C}" srcOrd="1" destOrd="0" parTransId="{2B8A7FA6-2E33-41FA-A8BE-A99DCBF1F4C0}" sibTransId="{0EB6042E-396D-4C96-BF5E-F1CFFE5C8ED5}"/>
    <dgm:cxn modelId="{55D4869A-FDA7-4F32-AA87-4D76A5CC9924}" type="presOf" srcId="{2BC8E8F3-D6BA-4841-A4E4-AB2C52D0230E}" destId="{34F5414D-9968-46FC-9F8F-ACA579B4191B}" srcOrd="2" destOrd="0" presId="urn:microsoft.com/office/officeart/2005/8/layout/gear1"/>
    <dgm:cxn modelId="{0CBAECB5-0F30-4C17-9FE0-39497D359C3C}" type="presOf" srcId="{2BC8E8F3-D6BA-4841-A4E4-AB2C52D0230E}" destId="{31B21E4B-1AE6-4B3A-9D2E-CB88723DF150}" srcOrd="1" destOrd="0" presId="urn:microsoft.com/office/officeart/2005/8/layout/gear1"/>
    <dgm:cxn modelId="{9D3B61C5-5D8E-452E-B0C8-F334A8651BAC}" type="presOf" srcId="{F20797E5-C96C-481A-B343-2FFAB9DD42CA}" destId="{1653D82A-F255-4B76-8443-61582EC70C0C}" srcOrd="0" destOrd="0" presId="urn:microsoft.com/office/officeart/2005/8/layout/gear1"/>
    <dgm:cxn modelId="{45DE63CE-CAE3-43FD-BA50-6171FC68D46E}" type="presOf" srcId="{2BC8E8F3-D6BA-4841-A4E4-AB2C52D0230E}" destId="{AF62E130-F1A2-4848-A963-267120C2FDC7}" srcOrd="0" destOrd="0" presId="urn:microsoft.com/office/officeart/2005/8/layout/gear1"/>
    <dgm:cxn modelId="{3E7B5CE0-8567-4557-98CF-EDE8E9C7C154}" type="presOf" srcId="{5418A0B5-7709-4916-A36C-93416EDBFDD3}" destId="{087906F9-0C91-41DE-A188-874957A3A64D}" srcOrd="0" destOrd="0" presId="urn:microsoft.com/office/officeart/2005/8/layout/gear1"/>
    <dgm:cxn modelId="{4ADA7DF0-3E29-4297-A738-FFB30C736536}" type="presOf" srcId="{30FA2242-53B4-4E0B-B1F2-F4C574DC9B6C}" destId="{B725C4DF-295D-406C-B161-4C6A04D73BFB}" srcOrd="0" destOrd="0" presId="urn:microsoft.com/office/officeart/2005/8/layout/gear1"/>
    <dgm:cxn modelId="{95A10C91-9104-4B88-8F01-077CEFF97C36}" type="presParOf" srcId="{C27CF4E5-86D9-4F74-AB59-A7D1883A87E2}" destId="{1653D82A-F255-4B76-8443-61582EC70C0C}" srcOrd="0" destOrd="0" presId="urn:microsoft.com/office/officeart/2005/8/layout/gear1"/>
    <dgm:cxn modelId="{FDCBE700-2493-4F65-BD76-745E3D253C50}" type="presParOf" srcId="{C27CF4E5-86D9-4F74-AB59-A7D1883A87E2}" destId="{F89F0EFA-9A35-48A7-A21F-075A7AD99D48}" srcOrd="1" destOrd="0" presId="urn:microsoft.com/office/officeart/2005/8/layout/gear1"/>
    <dgm:cxn modelId="{37F9B2B7-7FA7-4554-AC04-726EF8FC3C65}" type="presParOf" srcId="{C27CF4E5-86D9-4F74-AB59-A7D1883A87E2}" destId="{9F5C9E01-6260-447C-B720-9DBEA1F1CEA5}" srcOrd="2" destOrd="0" presId="urn:microsoft.com/office/officeart/2005/8/layout/gear1"/>
    <dgm:cxn modelId="{D99084FD-676D-41FF-8E72-A099EC558753}" type="presParOf" srcId="{C27CF4E5-86D9-4F74-AB59-A7D1883A87E2}" destId="{B725C4DF-295D-406C-B161-4C6A04D73BFB}" srcOrd="3" destOrd="0" presId="urn:microsoft.com/office/officeart/2005/8/layout/gear1"/>
    <dgm:cxn modelId="{88ECE755-BA30-4C4E-85CD-F290077085F3}" type="presParOf" srcId="{C27CF4E5-86D9-4F74-AB59-A7D1883A87E2}" destId="{5EC35EF3-3065-41C8-A078-A7B2348F88FC}" srcOrd="4" destOrd="0" presId="urn:microsoft.com/office/officeart/2005/8/layout/gear1"/>
    <dgm:cxn modelId="{75FC84AB-E0FF-4B21-8CDD-C86C23F0C341}" type="presParOf" srcId="{C27CF4E5-86D9-4F74-AB59-A7D1883A87E2}" destId="{2791613A-D712-4ADC-A6B7-995E99C4E42C}" srcOrd="5" destOrd="0" presId="urn:microsoft.com/office/officeart/2005/8/layout/gear1"/>
    <dgm:cxn modelId="{42D294E5-B384-484D-B1CB-C5AAAEA05FD3}" type="presParOf" srcId="{C27CF4E5-86D9-4F74-AB59-A7D1883A87E2}" destId="{AF62E130-F1A2-4848-A963-267120C2FDC7}" srcOrd="6" destOrd="0" presId="urn:microsoft.com/office/officeart/2005/8/layout/gear1"/>
    <dgm:cxn modelId="{AB8A5E2D-2CEC-4B9B-80D8-BA7CD2A6CC69}" type="presParOf" srcId="{C27CF4E5-86D9-4F74-AB59-A7D1883A87E2}" destId="{31B21E4B-1AE6-4B3A-9D2E-CB88723DF150}" srcOrd="7" destOrd="0" presId="urn:microsoft.com/office/officeart/2005/8/layout/gear1"/>
    <dgm:cxn modelId="{F0C6B9C0-B232-491D-A4E7-0F12CE191029}" type="presParOf" srcId="{C27CF4E5-86D9-4F74-AB59-A7D1883A87E2}" destId="{34F5414D-9968-46FC-9F8F-ACA579B4191B}" srcOrd="8" destOrd="0" presId="urn:microsoft.com/office/officeart/2005/8/layout/gear1"/>
    <dgm:cxn modelId="{C15B2E6C-F432-44D2-A95C-2640C0A811FA}" type="presParOf" srcId="{C27CF4E5-86D9-4F74-AB59-A7D1883A87E2}" destId="{FB50A8DC-C0C4-4C2B-B74E-02965B380A0E}" srcOrd="9" destOrd="0" presId="urn:microsoft.com/office/officeart/2005/8/layout/gear1"/>
    <dgm:cxn modelId="{CEF7189E-AA0C-4512-8D54-147ECFE64072}" type="presParOf" srcId="{C27CF4E5-86D9-4F74-AB59-A7D1883A87E2}" destId="{087906F9-0C91-41DE-A188-874957A3A64D}" srcOrd="10" destOrd="0" presId="urn:microsoft.com/office/officeart/2005/8/layout/gear1"/>
    <dgm:cxn modelId="{AC03C4ED-B323-4F8B-9631-142DAD905375}" type="presParOf" srcId="{C27CF4E5-86D9-4F74-AB59-A7D1883A87E2}" destId="{4997EAB3-14FC-4A7B-8D0F-B032D199E189}" srcOrd="11" destOrd="0" presId="urn:microsoft.com/office/officeart/2005/8/layout/gear1"/>
    <dgm:cxn modelId="{BE4CC1EA-82A5-4B76-90DD-75B5501525EC}" type="presParOf" srcId="{C27CF4E5-86D9-4F74-AB59-A7D1883A87E2}" destId="{BC446697-9BE5-4EC0-914C-5723806E0A01}"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C37B456-3853-4C75-B4AF-E77D007C1F6E}" type="doc">
      <dgm:prSet loTypeId="urn:microsoft.com/office/officeart/2005/8/layout/gear1" loCatId="cycle" qsTypeId="urn:microsoft.com/office/officeart/2005/8/quickstyle/simple1" qsCatId="simple" csTypeId="urn:microsoft.com/office/officeart/2005/8/colors/accent1_2" csCatId="accent1" phldr="1"/>
      <dgm:spPr/>
    </dgm:pt>
    <dgm:pt modelId="{F20797E5-C96C-481A-B343-2FFAB9DD42CA}">
      <dgm:prSet phldrT="[Text]"/>
      <dgm:spPr/>
      <dgm:t>
        <a:bodyPr/>
        <a:lstStyle/>
        <a:p>
          <a:r>
            <a:rPr lang="en-US" b="1" dirty="0">
              <a:solidFill>
                <a:schemeClr val="tx2">
                  <a:lumMod val="75000"/>
                </a:schemeClr>
              </a:solidFill>
              <a:effectLst>
                <a:outerShdw blurRad="38100" dist="38100" dir="2700000" algn="tl">
                  <a:srgbClr val="000000">
                    <a:alpha val="43137"/>
                  </a:srgbClr>
                </a:outerShdw>
              </a:effectLst>
            </a:rPr>
            <a:t>Current Org has Mentoring System to Promote Women</a:t>
          </a:r>
        </a:p>
      </dgm:t>
    </dgm:pt>
    <dgm:pt modelId="{24034F9D-C86A-4C06-87CD-CFA4EE23A8B1}" type="parTrans" cxnId="{29D8D880-DFE4-4C4B-BC64-9013FFA098B6}">
      <dgm:prSet/>
      <dgm:spPr/>
      <dgm:t>
        <a:bodyPr/>
        <a:lstStyle/>
        <a:p>
          <a:endParaRPr lang="en-US"/>
        </a:p>
      </dgm:t>
    </dgm:pt>
    <dgm:pt modelId="{5418A0B5-7709-4916-A36C-93416EDBFDD3}" type="sibTrans" cxnId="{29D8D880-DFE4-4C4B-BC64-9013FFA098B6}">
      <dgm:prSet/>
      <dgm:spPr/>
      <dgm:t>
        <a:bodyPr/>
        <a:lstStyle/>
        <a:p>
          <a:endParaRPr lang="en-US"/>
        </a:p>
      </dgm:t>
    </dgm:pt>
    <dgm:pt modelId="{30FA2242-53B4-4E0B-B1F2-F4C574DC9B6C}">
      <dgm:prSet phldrT="[Text]"/>
      <dgm:spPr>
        <a:solidFill>
          <a:schemeClr val="accent1"/>
        </a:solidFill>
      </dgm:spPr>
      <dgm:t>
        <a:bodyPr/>
        <a:lstStyle/>
        <a:p>
          <a:r>
            <a:rPr lang="en-US" b="1" dirty="0">
              <a:solidFill>
                <a:schemeClr val="tx2">
                  <a:lumMod val="75000"/>
                </a:schemeClr>
              </a:solidFill>
              <a:effectLst>
                <a:outerShdw blurRad="38100" dist="38100" dir="2700000" algn="tl">
                  <a:srgbClr val="000000">
                    <a:alpha val="43137"/>
                  </a:srgbClr>
                </a:outerShdw>
              </a:effectLst>
            </a:rPr>
            <a:t>Awareness of Systemic Barriers</a:t>
          </a:r>
        </a:p>
      </dgm:t>
    </dgm:pt>
    <dgm:pt modelId="{2B8A7FA6-2E33-41FA-A8BE-A99DCBF1F4C0}" type="parTrans" cxnId="{BCD95F8A-5B9C-4E60-8E8F-525AAE8E03D4}">
      <dgm:prSet/>
      <dgm:spPr/>
      <dgm:t>
        <a:bodyPr/>
        <a:lstStyle/>
        <a:p>
          <a:endParaRPr lang="en-US"/>
        </a:p>
      </dgm:t>
    </dgm:pt>
    <dgm:pt modelId="{0EB6042E-396D-4C96-BF5E-F1CFFE5C8ED5}" type="sibTrans" cxnId="{BCD95F8A-5B9C-4E60-8E8F-525AAE8E03D4}">
      <dgm:prSet/>
      <dgm:spPr/>
      <dgm:t>
        <a:bodyPr/>
        <a:lstStyle/>
        <a:p>
          <a:endParaRPr lang="en-US"/>
        </a:p>
      </dgm:t>
    </dgm:pt>
    <dgm:pt modelId="{2BC8E8F3-D6BA-4841-A4E4-AB2C52D0230E}">
      <dgm:prSet phldrT="[Text]" custT="1"/>
      <dgm:spPr>
        <a:solidFill>
          <a:schemeClr val="accent1"/>
        </a:solidFill>
        <a:effectLst/>
      </dgm:spPr>
      <dgm:t>
        <a:bodyPr/>
        <a:lstStyle/>
        <a:p>
          <a:r>
            <a:rPr lang="en-US" sz="1400" b="1" dirty="0">
              <a:solidFill>
                <a:schemeClr val="tx2">
                  <a:lumMod val="75000"/>
                </a:schemeClr>
              </a:solidFill>
              <a:effectLst>
                <a:outerShdw blurRad="38100" dist="38100" dir="2700000" algn="tl">
                  <a:srgbClr val="000000">
                    <a:alpha val="43137"/>
                  </a:srgbClr>
                </a:outerShdw>
              </a:effectLst>
            </a:rPr>
            <a:t>Education—PhD, MDiv</a:t>
          </a:r>
        </a:p>
      </dgm:t>
    </dgm:pt>
    <dgm:pt modelId="{F6301D57-27C6-433E-94FA-8B63AF121DD4}" type="parTrans" cxnId="{AC05E65E-3523-443F-96D4-FD4446BB11B7}">
      <dgm:prSet/>
      <dgm:spPr/>
      <dgm:t>
        <a:bodyPr/>
        <a:lstStyle/>
        <a:p>
          <a:endParaRPr lang="en-US"/>
        </a:p>
      </dgm:t>
    </dgm:pt>
    <dgm:pt modelId="{35012CF4-14C8-4F0F-959E-66188EE04DBF}" type="sibTrans" cxnId="{AC05E65E-3523-443F-96D4-FD4446BB11B7}">
      <dgm:prSet/>
      <dgm:spPr/>
      <dgm:t>
        <a:bodyPr/>
        <a:lstStyle/>
        <a:p>
          <a:endParaRPr lang="en-US"/>
        </a:p>
      </dgm:t>
    </dgm:pt>
    <dgm:pt modelId="{C27CF4E5-86D9-4F74-AB59-A7D1883A87E2}" type="pres">
      <dgm:prSet presAssocID="{7C37B456-3853-4C75-B4AF-E77D007C1F6E}" presName="composite" presStyleCnt="0">
        <dgm:presLayoutVars>
          <dgm:chMax val="3"/>
          <dgm:animLvl val="lvl"/>
          <dgm:resizeHandles val="exact"/>
        </dgm:presLayoutVars>
      </dgm:prSet>
      <dgm:spPr/>
    </dgm:pt>
    <dgm:pt modelId="{1653D82A-F255-4B76-8443-61582EC70C0C}" type="pres">
      <dgm:prSet presAssocID="{F20797E5-C96C-481A-B343-2FFAB9DD42CA}" presName="gear1" presStyleLbl="node1" presStyleIdx="0" presStyleCnt="3">
        <dgm:presLayoutVars>
          <dgm:chMax val="1"/>
          <dgm:bulletEnabled val="1"/>
        </dgm:presLayoutVars>
      </dgm:prSet>
      <dgm:spPr/>
    </dgm:pt>
    <dgm:pt modelId="{F89F0EFA-9A35-48A7-A21F-075A7AD99D48}" type="pres">
      <dgm:prSet presAssocID="{F20797E5-C96C-481A-B343-2FFAB9DD42CA}" presName="gear1srcNode" presStyleLbl="node1" presStyleIdx="0" presStyleCnt="3"/>
      <dgm:spPr/>
    </dgm:pt>
    <dgm:pt modelId="{9F5C9E01-6260-447C-B720-9DBEA1F1CEA5}" type="pres">
      <dgm:prSet presAssocID="{F20797E5-C96C-481A-B343-2FFAB9DD42CA}" presName="gear1dstNode" presStyleLbl="node1" presStyleIdx="0" presStyleCnt="3"/>
      <dgm:spPr/>
    </dgm:pt>
    <dgm:pt modelId="{B725C4DF-295D-406C-B161-4C6A04D73BFB}" type="pres">
      <dgm:prSet presAssocID="{30FA2242-53B4-4E0B-B1F2-F4C574DC9B6C}" presName="gear2" presStyleLbl="node1" presStyleIdx="1" presStyleCnt="3" custScaleX="108477" custScaleY="109007">
        <dgm:presLayoutVars>
          <dgm:chMax val="1"/>
          <dgm:bulletEnabled val="1"/>
        </dgm:presLayoutVars>
      </dgm:prSet>
      <dgm:spPr/>
    </dgm:pt>
    <dgm:pt modelId="{5EC35EF3-3065-41C8-A078-A7B2348F88FC}" type="pres">
      <dgm:prSet presAssocID="{30FA2242-53B4-4E0B-B1F2-F4C574DC9B6C}" presName="gear2srcNode" presStyleLbl="node1" presStyleIdx="1" presStyleCnt="3"/>
      <dgm:spPr/>
    </dgm:pt>
    <dgm:pt modelId="{2791613A-D712-4ADC-A6B7-995E99C4E42C}" type="pres">
      <dgm:prSet presAssocID="{30FA2242-53B4-4E0B-B1F2-F4C574DC9B6C}" presName="gear2dstNode" presStyleLbl="node1" presStyleIdx="1" presStyleCnt="3"/>
      <dgm:spPr/>
    </dgm:pt>
    <dgm:pt modelId="{AF62E130-F1A2-4848-A963-267120C2FDC7}" type="pres">
      <dgm:prSet presAssocID="{2BC8E8F3-D6BA-4841-A4E4-AB2C52D0230E}" presName="gear3" presStyleLbl="node1" presStyleIdx="2" presStyleCnt="3"/>
      <dgm:spPr/>
    </dgm:pt>
    <dgm:pt modelId="{31B21E4B-1AE6-4B3A-9D2E-CB88723DF150}" type="pres">
      <dgm:prSet presAssocID="{2BC8E8F3-D6BA-4841-A4E4-AB2C52D0230E}" presName="gear3tx" presStyleLbl="node1" presStyleIdx="2" presStyleCnt="3">
        <dgm:presLayoutVars>
          <dgm:chMax val="1"/>
          <dgm:bulletEnabled val="1"/>
        </dgm:presLayoutVars>
      </dgm:prSet>
      <dgm:spPr/>
    </dgm:pt>
    <dgm:pt modelId="{34F5414D-9968-46FC-9F8F-ACA579B4191B}" type="pres">
      <dgm:prSet presAssocID="{2BC8E8F3-D6BA-4841-A4E4-AB2C52D0230E}" presName="gear3srcNode" presStyleLbl="node1" presStyleIdx="2" presStyleCnt="3"/>
      <dgm:spPr/>
    </dgm:pt>
    <dgm:pt modelId="{FB50A8DC-C0C4-4C2B-B74E-02965B380A0E}" type="pres">
      <dgm:prSet presAssocID="{2BC8E8F3-D6BA-4841-A4E4-AB2C52D0230E}" presName="gear3dstNode" presStyleLbl="node1" presStyleIdx="2" presStyleCnt="3"/>
      <dgm:spPr/>
    </dgm:pt>
    <dgm:pt modelId="{087906F9-0C91-41DE-A188-874957A3A64D}" type="pres">
      <dgm:prSet presAssocID="{5418A0B5-7709-4916-A36C-93416EDBFDD3}" presName="connector1" presStyleLbl="sibTrans2D1" presStyleIdx="0" presStyleCnt="3"/>
      <dgm:spPr/>
    </dgm:pt>
    <dgm:pt modelId="{4997EAB3-14FC-4A7B-8D0F-B032D199E189}" type="pres">
      <dgm:prSet presAssocID="{0EB6042E-396D-4C96-BF5E-F1CFFE5C8ED5}" presName="connector2" presStyleLbl="sibTrans2D1" presStyleIdx="1" presStyleCnt="3"/>
      <dgm:spPr/>
    </dgm:pt>
    <dgm:pt modelId="{BC446697-9BE5-4EC0-914C-5723806E0A01}" type="pres">
      <dgm:prSet presAssocID="{35012CF4-14C8-4F0F-959E-66188EE04DBF}" presName="connector3" presStyleLbl="sibTrans2D1" presStyleIdx="2" presStyleCnt="3"/>
      <dgm:spPr/>
    </dgm:pt>
  </dgm:ptLst>
  <dgm:cxnLst>
    <dgm:cxn modelId="{0B217631-AFA7-4BF5-B6C5-4C50440FC6DE}" type="presOf" srcId="{F20797E5-C96C-481A-B343-2FFAB9DD42CA}" destId="{9F5C9E01-6260-447C-B720-9DBEA1F1CEA5}" srcOrd="2" destOrd="0" presId="urn:microsoft.com/office/officeart/2005/8/layout/gear1"/>
    <dgm:cxn modelId="{AC05E65E-3523-443F-96D4-FD4446BB11B7}" srcId="{7C37B456-3853-4C75-B4AF-E77D007C1F6E}" destId="{2BC8E8F3-D6BA-4841-A4E4-AB2C52D0230E}" srcOrd="2" destOrd="0" parTransId="{F6301D57-27C6-433E-94FA-8B63AF121DD4}" sibTransId="{35012CF4-14C8-4F0F-959E-66188EE04DBF}"/>
    <dgm:cxn modelId="{59F4CC66-CA93-412B-B5BB-AA2EE1B5E27D}" type="presOf" srcId="{7C37B456-3853-4C75-B4AF-E77D007C1F6E}" destId="{C27CF4E5-86D9-4F74-AB59-A7D1883A87E2}" srcOrd="0" destOrd="0" presId="urn:microsoft.com/office/officeart/2005/8/layout/gear1"/>
    <dgm:cxn modelId="{355F564B-15DE-4798-92D5-28E534718509}" type="presOf" srcId="{30FA2242-53B4-4E0B-B1F2-F4C574DC9B6C}" destId="{2791613A-D712-4ADC-A6B7-995E99C4E42C}" srcOrd="2" destOrd="0" presId="urn:microsoft.com/office/officeart/2005/8/layout/gear1"/>
    <dgm:cxn modelId="{1F9D896E-EE3D-4E17-BE90-937383078A86}" type="presOf" srcId="{30FA2242-53B4-4E0B-B1F2-F4C574DC9B6C}" destId="{5EC35EF3-3065-41C8-A078-A7B2348F88FC}" srcOrd="1" destOrd="0" presId="urn:microsoft.com/office/officeart/2005/8/layout/gear1"/>
    <dgm:cxn modelId="{97F35F70-0F71-43B6-9BBA-929A34CEA42A}" type="presOf" srcId="{35012CF4-14C8-4F0F-959E-66188EE04DBF}" destId="{BC446697-9BE5-4EC0-914C-5723806E0A01}" srcOrd="0" destOrd="0" presId="urn:microsoft.com/office/officeart/2005/8/layout/gear1"/>
    <dgm:cxn modelId="{D38ACF51-9170-4E90-942B-EE784E71F362}" type="presOf" srcId="{F20797E5-C96C-481A-B343-2FFAB9DD42CA}" destId="{F89F0EFA-9A35-48A7-A21F-075A7AD99D48}" srcOrd="1" destOrd="0" presId="urn:microsoft.com/office/officeart/2005/8/layout/gear1"/>
    <dgm:cxn modelId="{19D12579-300F-4DB0-A434-71FF0516B52C}" type="presOf" srcId="{2BC8E8F3-D6BA-4841-A4E4-AB2C52D0230E}" destId="{FB50A8DC-C0C4-4C2B-B74E-02965B380A0E}" srcOrd="3" destOrd="0" presId="urn:microsoft.com/office/officeart/2005/8/layout/gear1"/>
    <dgm:cxn modelId="{69A04E7C-006D-4DDA-A524-4A633E66A96B}" type="presOf" srcId="{0EB6042E-396D-4C96-BF5E-F1CFFE5C8ED5}" destId="{4997EAB3-14FC-4A7B-8D0F-B032D199E189}" srcOrd="0" destOrd="0" presId="urn:microsoft.com/office/officeart/2005/8/layout/gear1"/>
    <dgm:cxn modelId="{29D8D880-DFE4-4C4B-BC64-9013FFA098B6}" srcId="{7C37B456-3853-4C75-B4AF-E77D007C1F6E}" destId="{F20797E5-C96C-481A-B343-2FFAB9DD42CA}" srcOrd="0" destOrd="0" parTransId="{24034F9D-C86A-4C06-87CD-CFA4EE23A8B1}" sibTransId="{5418A0B5-7709-4916-A36C-93416EDBFDD3}"/>
    <dgm:cxn modelId="{BCD95F8A-5B9C-4E60-8E8F-525AAE8E03D4}" srcId="{7C37B456-3853-4C75-B4AF-E77D007C1F6E}" destId="{30FA2242-53B4-4E0B-B1F2-F4C574DC9B6C}" srcOrd="1" destOrd="0" parTransId="{2B8A7FA6-2E33-41FA-A8BE-A99DCBF1F4C0}" sibTransId="{0EB6042E-396D-4C96-BF5E-F1CFFE5C8ED5}"/>
    <dgm:cxn modelId="{55D4869A-FDA7-4F32-AA87-4D76A5CC9924}" type="presOf" srcId="{2BC8E8F3-D6BA-4841-A4E4-AB2C52D0230E}" destId="{34F5414D-9968-46FC-9F8F-ACA579B4191B}" srcOrd="2" destOrd="0" presId="urn:microsoft.com/office/officeart/2005/8/layout/gear1"/>
    <dgm:cxn modelId="{0CBAECB5-0F30-4C17-9FE0-39497D359C3C}" type="presOf" srcId="{2BC8E8F3-D6BA-4841-A4E4-AB2C52D0230E}" destId="{31B21E4B-1AE6-4B3A-9D2E-CB88723DF150}" srcOrd="1" destOrd="0" presId="urn:microsoft.com/office/officeart/2005/8/layout/gear1"/>
    <dgm:cxn modelId="{9D3B61C5-5D8E-452E-B0C8-F334A8651BAC}" type="presOf" srcId="{F20797E5-C96C-481A-B343-2FFAB9DD42CA}" destId="{1653D82A-F255-4B76-8443-61582EC70C0C}" srcOrd="0" destOrd="0" presId="urn:microsoft.com/office/officeart/2005/8/layout/gear1"/>
    <dgm:cxn modelId="{45DE63CE-CAE3-43FD-BA50-6171FC68D46E}" type="presOf" srcId="{2BC8E8F3-D6BA-4841-A4E4-AB2C52D0230E}" destId="{AF62E130-F1A2-4848-A963-267120C2FDC7}" srcOrd="0" destOrd="0" presId="urn:microsoft.com/office/officeart/2005/8/layout/gear1"/>
    <dgm:cxn modelId="{3E7B5CE0-8567-4557-98CF-EDE8E9C7C154}" type="presOf" srcId="{5418A0B5-7709-4916-A36C-93416EDBFDD3}" destId="{087906F9-0C91-41DE-A188-874957A3A64D}" srcOrd="0" destOrd="0" presId="urn:microsoft.com/office/officeart/2005/8/layout/gear1"/>
    <dgm:cxn modelId="{4ADA7DF0-3E29-4297-A738-FFB30C736536}" type="presOf" srcId="{30FA2242-53B4-4E0B-B1F2-F4C574DC9B6C}" destId="{B725C4DF-295D-406C-B161-4C6A04D73BFB}" srcOrd="0" destOrd="0" presId="urn:microsoft.com/office/officeart/2005/8/layout/gear1"/>
    <dgm:cxn modelId="{95A10C91-9104-4B88-8F01-077CEFF97C36}" type="presParOf" srcId="{C27CF4E5-86D9-4F74-AB59-A7D1883A87E2}" destId="{1653D82A-F255-4B76-8443-61582EC70C0C}" srcOrd="0" destOrd="0" presId="urn:microsoft.com/office/officeart/2005/8/layout/gear1"/>
    <dgm:cxn modelId="{FDCBE700-2493-4F65-BD76-745E3D253C50}" type="presParOf" srcId="{C27CF4E5-86D9-4F74-AB59-A7D1883A87E2}" destId="{F89F0EFA-9A35-48A7-A21F-075A7AD99D48}" srcOrd="1" destOrd="0" presId="urn:microsoft.com/office/officeart/2005/8/layout/gear1"/>
    <dgm:cxn modelId="{37F9B2B7-7FA7-4554-AC04-726EF8FC3C65}" type="presParOf" srcId="{C27CF4E5-86D9-4F74-AB59-A7D1883A87E2}" destId="{9F5C9E01-6260-447C-B720-9DBEA1F1CEA5}" srcOrd="2" destOrd="0" presId="urn:microsoft.com/office/officeart/2005/8/layout/gear1"/>
    <dgm:cxn modelId="{D99084FD-676D-41FF-8E72-A099EC558753}" type="presParOf" srcId="{C27CF4E5-86D9-4F74-AB59-A7D1883A87E2}" destId="{B725C4DF-295D-406C-B161-4C6A04D73BFB}" srcOrd="3" destOrd="0" presId="urn:microsoft.com/office/officeart/2005/8/layout/gear1"/>
    <dgm:cxn modelId="{88ECE755-BA30-4C4E-85CD-F290077085F3}" type="presParOf" srcId="{C27CF4E5-86D9-4F74-AB59-A7D1883A87E2}" destId="{5EC35EF3-3065-41C8-A078-A7B2348F88FC}" srcOrd="4" destOrd="0" presId="urn:microsoft.com/office/officeart/2005/8/layout/gear1"/>
    <dgm:cxn modelId="{75FC84AB-E0FF-4B21-8CDD-C86C23F0C341}" type="presParOf" srcId="{C27CF4E5-86D9-4F74-AB59-A7D1883A87E2}" destId="{2791613A-D712-4ADC-A6B7-995E99C4E42C}" srcOrd="5" destOrd="0" presId="urn:microsoft.com/office/officeart/2005/8/layout/gear1"/>
    <dgm:cxn modelId="{42D294E5-B384-484D-B1CB-C5AAAEA05FD3}" type="presParOf" srcId="{C27CF4E5-86D9-4F74-AB59-A7D1883A87E2}" destId="{AF62E130-F1A2-4848-A963-267120C2FDC7}" srcOrd="6" destOrd="0" presId="urn:microsoft.com/office/officeart/2005/8/layout/gear1"/>
    <dgm:cxn modelId="{AB8A5E2D-2CEC-4B9B-80D8-BA7CD2A6CC69}" type="presParOf" srcId="{C27CF4E5-86D9-4F74-AB59-A7D1883A87E2}" destId="{31B21E4B-1AE6-4B3A-9D2E-CB88723DF150}" srcOrd="7" destOrd="0" presId="urn:microsoft.com/office/officeart/2005/8/layout/gear1"/>
    <dgm:cxn modelId="{F0C6B9C0-B232-491D-A4E7-0F12CE191029}" type="presParOf" srcId="{C27CF4E5-86D9-4F74-AB59-A7D1883A87E2}" destId="{34F5414D-9968-46FC-9F8F-ACA579B4191B}" srcOrd="8" destOrd="0" presId="urn:microsoft.com/office/officeart/2005/8/layout/gear1"/>
    <dgm:cxn modelId="{C15B2E6C-F432-44D2-A95C-2640C0A811FA}" type="presParOf" srcId="{C27CF4E5-86D9-4F74-AB59-A7D1883A87E2}" destId="{FB50A8DC-C0C4-4C2B-B74E-02965B380A0E}" srcOrd="9" destOrd="0" presId="urn:microsoft.com/office/officeart/2005/8/layout/gear1"/>
    <dgm:cxn modelId="{CEF7189E-AA0C-4512-8D54-147ECFE64072}" type="presParOf" srcId="{C27CF4E5-86D9-4F74-AB59-A7D1883A87E2}" destId="{087906F9-0C91-41DE-A188-874957A3A64D}" srcOrd="10" destOrd="0" presId="urn:microsoft.com/office/officeart/2005/8/layout/gear1"/>
    <dgm:cxn modelId="{AC03C4ED-B323-4F8B-9631-142DAD905375}" type="presParOf" srcId="{C27CF4E5-86D9-4F74-AB59-A7D1883A87E2}" destId="{4997EAB3-14FC-4A7B-8D0F-B032D199E189}" srcOrd="11" destOrd="0" presId="urn:microsoft.com/office/officeart/2005/8/layout/gear1"/>
    <dgm:cxn modelId="{BE4CC1EA-82A5-4B76-90DD-75B5501525EC}" type="presParOf" srcId="{C27CF4E5-86D9-4F74-AB59-A7D1883A87E2}" destId="{BC446697-9BE5-4EC0-914C-5723806E0A01}" srcOrd="12" destOrd="0" presId="urn:microsoft.com/office/officeart/2005/8/layout/gear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C37B456-3853-4C75-B4AF-E77D007C1F6E}" type="doc">
      <dgm:prSet loTypeId="urn:microsoft.com/office/officeart/2005/8/layout/gear1" loCatId="cycle" qsTypeId="urn:microsoft.com/office/officeart/2005/8/quickstyle/simple1" qsCatId="simple" csTypeId="urn:microsoft.com/office/officeart/2005/8/colors/accent1_2" csCatId="accent1" phldr="1"/>
      <dgm:spPr/>
    </dgm:pt>
    <dgm:pt modelId="{F20797E5-C96C-481A-B343-2FFAB9DD42CA}">
      <dgm:prSet phldrT="[Text]"/>
      <dgm:spPr/>
      <dgm:t>
        <a:bodyPr/>
        <a:lstStyle/>
        <a:p>
          <a:r>
            <a:rPr lang="en-US" b="1" dirty="0">
              <a:solidFill>
                <a:schemeClr val="tx2">
                  <a:lumMod val="75000"/>
                </a:schemeClr>
              </a:solidFill>
              <a:effectLst>
                <a:outerShdw blurRad="38100" dist="38100" dir="2700000" algn="tl">
                  <a:srgbClr val="000000">
                    <a:alpha val="43137"/>
                  </a:srgbClr>
                </a:outerShdw>
              </a:effectLst>
            </a:rPr>
            <a:t>Stronger Leadership Skills</a:t>
          </a:r>
        </a:p>
      </dgm:t>
    </dgm:pt>
    <dgm:pt modelId="{24034F9D-C86A-4C06-87CD-CFA4EE23A8B1}" type="parTrans" cxnId="{29D8D880-DFE4-4C4B-BC64-9013FFA098B6}">
      <dgm:prSet/>
      <dgm:spPr/>
      <dgm:t>
        <a:bodyPr/>
        <a:lstStyle/>
        <a:p>
          <a:endParaRPr lang="en-US"/>
        </a:p>
      </dgm:t>
    </dgm:pt>
    <dgm:pt modelId="{5418A0B5-7709-4916-A36C-93416EDBFDD3}" type="sibTrans" cxnId="{29D8D880-DFE4-4C4B-BC64-9013FFA098B6}">
      <dgm:prSet/>
      <dgm:spPr/>
      <dgm:t>
        <a:bodyPr/>
        <a:lstStyle/>
        <a:p>
          <a:endParaRPr lang="en-US"/>
        </a:p>
      </dgm:t>
    </dgm:pt>
    <dgm:pt modelId="{30FA2242-53B4-4E0B-B1F2-F4C574DC9B6C}">
      <dgm:prSet phldrT="[Text]"/>
      <dgm:spPr>
        <a:solidFill>
          <a:schemeClr val="accent1"/>
        </a:solidFill>
      </dgm:spPr>
      <dgm:t>
        <a:bodyPr/>
        <a:lstStyle/>
        <a:p>
          <a:r>
            <a:rPr lang="en-US" b="1" dirty="0">
              <a:solidFill>
                <a:schemeClr val="tx2">
                  <a:lumMod val="75000"/>
                </a:schemeClr>
              </a:solidFill>
              <a:effectLst>
                <a:outerShdw blurRad="38100" dist="38100" dir="2700000" algn="tl">
                  <a:srgbClr val="000000">
                    <a:alpha val="43137"/>
                  </a:srgbClr>
                </a:outerShdw>
              </a:effectLst>
            </a:rPr>
            <a:t>Awareness of Systemic Barriers</a:t>
          </a:r>
        </a:p>
      </dgm:t>
    </dgm:pt>
    <dgm:pt modelId="{2B8A7FA6-2E33-41FA-A8BE-A99DCBF1F4C0}" type="parTrans" cxnId="{BCD95F8A-5B9C-4E60-8E8F-525AAE8E03D4}">
      <dgm:prSet/>
      <dgm:spPr/>
      <dgm:t>
        <a:bodyPr/>
        <a:lstStyle/>
        <a:p>
          <a:endParaRPr lang="en-US"/>
        </a:p>
      </dgm:t>
    </dgm:pt>
    <dgm:pt modelId="{0EB6042E-396D-4C96-BF5E-F1CFFE5C8ED5}" type="sibTrans" cxnId="{BCD95F8A-5B9C-4E60-8E8F-525AAE8E03D4}">
      <dgm:prSet/>
      <dgm:spPr/>
      <dgm:t>
        <a:bodyPr/>
        <a:lstStyle/>
        <a:p>
          <a:endParaRPr lang="en-US"/>
        </a:p>
      </dgm:t>
    </dgm:pt>
    <dgm:pt modelId="{2BC8E8F3-D6BA-4841-A4E4-AB2C52D0230E}">
      <dgm:prSet phldrT="[Text]" custT="1"/>
      <dgm:spPr>
        <a:solidFill>
          <a:schemeClr val="accent1"/>
        </a:solidFill>
        <a:effectLst>
          <a:outerShdw blurRad="50800" dist="38100" dir="2700000" algn="tl" rotWithShape="0">
            <a:prstClr val="black">
              <a:alpha val="40000"/>
            </a:prstClr>
          </a:outerShdw>
        </a:effectLst>
      </dgm:spPr>
      <dgm:t>
        <a:bodyPr/>
        <a:lstStyle/>
        <a:p>
          <a:r>
            <a:rPr lang="en-US" sz="1400" b="1" dirty="0">
              <a:solidFill>
                <a:schemeClr val="tx2">
                  <a:lumMod val="75000"/>
                </a:schemeClr>
              </a:solidFill>
              <a:effectLst>
                <a:outerShdw blurRad="38100" dist="38100" dir="2700000" algn="tl">
                  <a:srgbClr val="000000">
                    <a:alpha val="43137"/>
                  </a:srgbClr>
                </a:outerShdw>
              </a:effectLst>
            </a:rPr>
            <a:t>Other Advocates</a:t>
          </a:r>
        </a:p>
      </dgm:t>
    </dgm:pt>
    <dgm:pt modelId="{F6301D57-27C6-433E-94FA-8B63AF121DD4}" type="parTrans" cxnId="{AC05E65E-3523-443F-96D4-FD4446BB11B7}">
      <dgm:prSet/>
      <dgm:spPr/>
      <dgm:t>
        <a:bodyPr/>
        <a:lstStyle/>
        <a:p>
          <a:endParaRPr lang="en-US"/>
        </a:p>
      </dgm:t>
    </dgm:pt>
    <dgm:pt modelId="{35012CF4-14C8-4F0F-959E-66188EE04DBF}" type="sibTrans" cxnId="{AC05E65E-3523-443F-96D4-FD4446BB11B7}">
      <dgm:prSet/>
      <dgm:spPr/>
      <dgm:t>
        <a:bodyPr/>
        <a:lstStyle/>
        <a:p>
          <a:endParaRPr lang="en-US"/>
        </a:p>
      </dgm:t>
    </dgm:pt>
    <dgm:pt modelId="{C27CF4E5-86D9-4F74-AB59-A7D1883A87E2}" type="pres">
      <dgm:prSet presAssocID="{7C37B456-3853-4C75-B4AF-E77D007C1F6E}" presName="composite" presStyleCnt="0">
        <dgm:presLayoutVars>
          <dgm:chMax val="3"/>
          <dgm:animLvl val="lvl"/>
          <dgm:resizeHandles val="exact"/>
        </dgm:presLayoutVars>
      </dgm:prSet>
      <dgm:spPr/>
    </dgm:pt>
    <dgm:pt modelId="{1653D82A-F255-4B76-8443-61582EC70C0C}" type="pres">
      <dgm:prSet presAssocID="{F20797E5-C96C-481A-B343-2FFAB9DD42CA}" presName="gear1" presStyleLbl="node1" presStyleIdx="0" presStyleCnt="3">
        <dgm:presLayoutVars>
          <dgm:chMax val="1"/>
          <dgm:bulletEnabled val="1"/>
        </dgm:presLayoutVars>
      </dgm:prSet>
      <dgm:spPr/>
    </dgm:pt>
    <dgm:pt modelId="{F89F0EFA-9A35-48A7-A21F-075A7AD99D48}" type="pres">
      <dgm:prSet presAssocID="{F20797E5-C96C-481A-B343-2FFAB9DD42CA}" presName="gear1srcNode" presStyleLbl="node1" presStyleIdx="0" presStyleCnt="3"/>
      <dgm:spPr/>
    </dgm:pt>
    <dgm:pt modelId="{9F5C9E01-6260-447C-B720-9DBEA1F1CEA5}" type="pres">
      <dgm:prSet presAssocID="{F20797E5-C96C-481A-B343-2FFAB9DD42CA}" presName="gear1dstNode" presStyleLbl="node1" presStyleIdx="0" presStyleCnt="3"/>
      <dgm:spPr/>
    </dgm:pt>
    <dgm:pt modelId="{B725C4DF-295D-406C-B161-4C6A04D73BFB}" type="pres">
      <dgm:prSet presAssocID="{30FA2242-53B4-4E0B-B1F2-F4C574DC9B6C}" presName="gear2" presStyleLbl="node1" presStyleIdx="1" presStyleCnt="3" custScaleX="108477" custScaleY="109007">
        <dgm:presLayoutVars>
          <dgm:chMax val="1"/>
          <dgm:bulletEnabled val="1"/>
        </dgm:presLayoutVars>
      </dgm:prSet>
      <dgm:spPr/>
    </dgm:pt>
    <dgm:pt modelId="{5EC35EF3-3065-41C8-A078-A7B2348F88FC}" type="pres">
      <dgm:prSet presAssocID="{30FA2242-53B4-4E0B-B1F2-F4C574DC9B6C}" presName="gear2srcNode" presStyleLbl="node1" presStyleIdx="1" presStyleCnt="3"/>
      <dgm:spPr/>
    </dgm:pt>
    <dgm:pt modelId="{2791613A-D712-4ADC-A6B7-995E99C4E42C}" type="pres">
      <dgm:prSet presAssocID="{30FA2242-53B4-4E0B-B1F2-F4C574DC9B6C}" presName="gear2dstNode" presStyleLbl="node1" presStyleIdx="1" presStyleCnt="3"/>
      <dgm:spPr/>
    </dgm:pt>
    <dgm:pt modelId="{AF62E130-F1A2-4848-A963-267120C2FDC7}" type="pres">
      <dgm:prSet presAssocID="{2BC8E8F3-D6BA-4841-A4E4-AB2C52D0230E}" presName="gear3" presStyleLbl="node1" presStyleIdx="2" presStyleCnt="3"/>
      <dgm:spPr/>
    </dgm:pt>
    <dgm:pt modelId="{31B21E4B-1AE6-4B3A-9D2E-CB88723DF150}" type="pres">
      <dgm:prSet presAssocID="{2BC8E8F3-D6BA-4841-A4E4-AB2C52D0230E}" presName="gear3tx" presStyleLbl="node1" presStyleIdx="2" presStyleCnt="3">
        <dgm:presLayoutVars>
          <dgm:chMax val="1"/>
          <dgm:bulletEnabled val="1"/>
        </dgm:presLayoutVars>
      </dgm:prSet>
      <dgm:spPr/>
    </dgm:pt>
    <dgm:pt modelId="{34F5414D-9968-46FC-9F8F-ACA579B4191B}" type="pres">
      <dgm:prSet presAssocID="{2BC8E8F3-D6BA-4841-A4E4-AB2C52D0230E}" presName="gear3srcNode" presStyleLbl="node1" presStyleIdx="2" presStyleCnt="3"/>
      <dgm:spPr/>
    </dgm:pt>
    <dgm:pt modelId="{FB50A8DC-C0C4-4C2B-B74E-02965B380A0E}" type="pres">
      <dgm:prSet presAssocID="{2BC8E8F3-D6BA-4841-A4E4-AB2C52D0230E}" presName="gear3dstNode" presStyleLbl="node1" presStyleIdx="2" presStyleCnt="3"/>
      <dgm:spPr/>
    </dgm:pt>
    <dgm:pt modelId="{087906F9-0C91-41DE-A188-874957A3A64D}" type="pres">
      <dgm:prSet presAssocID="{5418A0B5-7709-4916-A36C-93416EDBFDD3}" presName="connector1" presStyleLbl="sibTrans2D1" presStyleIdx="0" presStyleCnt="3"/>
      <dgm:spPr/>
    </dgm:pt>
    <dgm:pt modelId="{4997EAB3-14FC-4A7B-8D0F-B032D199E189}" type="pres">
      <dgm:prSet presAssocID="{0EB6042E-396D-4C96-BF5E-F1CFFE5C8ED5}" presName="connector2" presStyleLbl="sibTrans2D1" presStyleIdx="1" presStyleCnt="3"/>
      <dgm:spPr/>
    </dgm:pt>
    <dgm:pt modelId="{BC446697-9BE5-4EC0-914C-5723806E0A01}" type="pres">
      <dgm:prSet presAssocID="{35012CF4-14C8-4F0F-959E-66188EE04DBF}" presName="connector3" presStyleLbl="sibTrans2D1" presStyleIdx="2" presStyleCnt="3"/>
      <dgm:spPr/>
    </dgm:pt>
  </dgm:ptLst>
  <dgm:cxnLst>
    <dgm:cxn modelId="{0B217631-AFA7-4BF5-B6C5-4C50440FC6DE}" type="presOf" srcId="{F20797E5-C96C-481A-B343-2FFAB9DD42CA}" destId="{9F5C9E01-6260-447C-B720-9DBEA1F1CEA5}" srcOrd="2" destOrd="0" presId="urn:microsoft.com/office/officeart/2005/8/layout/gear1"/>
    <dgm:cxn modelId="{AC05E65E-3523-443F-96D4-FD4446BB11B7}" srcId="{7C37B456-3853-4C75-B4AF-E77D007C1F6E}" destId="{2BC8E8F3-D6BA-4841-A4E4-AB2C52D0230E}" srcOrd="2" destOrd="0" parTransId="{F6301D57-27C6-433E-94FA-8B63AF121DD4}" sibTransId="{35012CF4-14C8-4F0F-959E-66188EE04DBF}"/>
    <dgm:cxn modelId="{59F4CC66-CA93-412B-B5BB-AA2EE1B5E27D}" type="presOf" srcId="{7C37B456-3853-4C75-B4AF-E77D007C1F6E}" destId="{C27CF4E5-86D9-4F74-AB59-A7D1883A87E2}" srcOrd="0" destOrd="0" presId="urn:microsoft.com/office/officeart/2005/8/layout/gear1"/>
    <dgm:cxn modelId="{355F564B-15DE-4798-92D5-28E534718509}" type="presOf" srcId="{30FA2242-53B4-4E0B-B1F2-F4C574DC9B6C}" destId="{2791613A-D712-4ADC-A6B7-995E99C4E42C}" srcOrd="2" destOrd="0" presId="urn:microsoft.com/office/officeart/2005/8/layout/gear1"/>
    <dgm:cxn modelId="{1F9D896E-EE3D-4E17-BE90-937383078A86}" type="presOf" srcId="{30FA2242-53B4-4E0B-B1F2-F4C574DC9B6C}" destId="{5EC35EF3-3065-41C8-A078-A7B2348F88FC}" srcOrd="1" destOrd="0" presId="urn:microsoft.com/office/officeart/2005/8/layout/gear1"/>
    <dgm:cxn modelId="{97F35F70-0F71-43B6-9BBA-929A34CEA42A}" type="presOf" srcId="{35012CF4-14C8-4F0F-959E-66188EE04DBF}" destId="{BC446697-9BE5-4EC0-914C-5723806E0A01}" srcOrd="0" destOrd="0" presId="urn:microsoft.com/office/officeart/2005/8/layout/gear1"/>
    <dgm:cxn modelId="{D38ACF51-9170-4E90-942B-EE784E71F362}" type="presOf" srcId="{F20797E5-C96C-481A-B343-2FFAB9DD42CA}" destId="{F89F0EFA-9A35-48A7-A21F-075A7AD99D48}" srcOrd="1" destOrd="0" presId="urn:microsoft.com/office/officeart/2005/8/layout/gear1"/>
    <dgm:cxn modelId="{19D12579-300F-4DB0-A434-71FF0516B52C}" type="presOf" srcId="{2BC8E8F3-D6BA-4841-A4E4-AB2C52D0230E}" destId="{FB50A8DC-C0C4-4C2B-B74E-02965B380A0E}" srcOrd="3" destOrd="0" presId="urn:microsoft.com/office/officeart/2005/8/layout/gear1"/>
    <dgm:cxn modelId="{69A04E7C-006D-4DDA-A524-4A633E66A96B}" type="presOf" srcId="{0EB6042E-396D-4C96-BF5E-F1CFFE5C8ED5}" destId="{4997EAB3-14FC-4A7B-8D0F-B032D199E189}" srcOrd="0" destOrd="0" presId="urn:microsoft.com/office/officeart/2005/8/layout/gear1"/>
    <dgm:cxn modelId="{29D8D880-DFE4-4C4B-BC64-9013FFA098B6}" srcId="{7C37B456-3853-4C75-B4AF-E77D007C1F6E}" destId="{F20797E5-C96C-481A-B343-2FFAB9DD42CA}" srcOrd="0" destOrd="0" parTransId="{24034F9D-C86A-4C06-87CD-CFA4EE23A8B1}" sibTransId="{5418A0B5-7709-4916-A36C-93416EDBFDD3}"/>
    <dgm:cxn modelId="{BCD95F8A-5B9C-4E60-8E8F-525AAE8E03D4}" srcId="{7C37B456-3853-4C75-B4AF-E77D007C1F6E}" destId="{30FA2242-53B4-4E0B-B1F2-F4C574DC9B6C}" srcOrd="1" destOrd="0" parTransId="{2B8A7FA6-2E33-41FA-A8BE-A99DCBF1F4C0}" sibTransId="{0EB6042E-396D-4C96-BF5E-F1CFFE5C8ED5}"/>
    <dgm:cxn modelId="{55D4869A-FDA7-4F32-AA87-4D76A5CC9924}" type="presOf" srcId="{2BC8E8F3-D6BA-4841-A4E4-AB2C52D0230E}" destId="{34F5414D-9968-46FC-9F8F-ACA579B4191B}" srcOrd="2" destOrd="0" presId="urn:microsoft.com/office/officeart/2005/8/layout/gear1"/>
    <dgm:cxn modelId="{0CBAECB5-0F30-4C17-9FE0-39497D359C3C}" type="presOf" srcId="{2BC8E8F3-D6BA-4841-A4E4-AB2C52D0230E}" destId="{31B21E4B-1AE6-4B3A-9D2E-CB88723DF150}" srcOrd="1" destOrd="0" presId="urn:microsoft.com/office/officeart/2005/8/layout/gear1"/>
    <dgm:cxn modelId="{9D3B61C5-5D8E-452E-B0C8-F334A8651BAC}" type="presOf" srcId="{F20797E5-C96C-481A-B343-2FFAB9DD42CA}" destId="{1653D82A-F255-4B76-8443-61582EC70C0C}" srcOrd="0" destOrd="0" presId="urn:microsoft.com/office/officeart/2005/8/layout/gear1"/>
    <dgm:cxn modelId="{45DE63CE-CAE3-43FD-BA50-6171FC68D46E}" type="presOf" srcId="{2BC8E8F3-D6BA-4841-A4E4-AB2C52D0230E}" destId="{AF62E130-F1A2-4848-A963-267120C2FDC7}" srcOrd="0" destOrd="0" presId="urn:microsoft.com/office/officeart/2005/8/layout/gear1"/>
    <dgm:cxn modelId="{3E7B5CE0-8567-4557-98CF-EDE8E9C7C154}" type="presOf" srcId="{5418A0B5-7709-4916-A36C-93416EDBFDD3}" destId="{087906F9-0C91-41DE-A188-874957A3A64D}" srcOrd="0" destOrd="0" presId="urn:microsoft.com/office/officeart/2005/8/layout/gear1"/>
    <dgm:cxn modelId="{4ADA7DF0-3E29-4297-A738-FFB30C736536}" type="presOf" srcId="{30FA2242-53B4-4E0B-B1F2-F4C574DC9B6C}" destId="{B725C4DF-295D-406C-B161-4C6A04D73BFB}" srcOrd="0" destOrd="0" presId="urn:microsoft.com/office/officeart/2005/8/layout/gear1"/>
    <dgm:cxn modelId="{95A10C91-9104-4B88-8F01-077CEFF97C36}" type="presParOf" srcId="{C27CF4E5-86D9-4F74-AB59-A7D1883A87E2}" destId="{1653D82A-F255-4B76-8443-61582EC70C0C}" srcOrd="0" destOrd="0" presId="urn:microsoft.com/office/officeart/2005/8/layout/gear1"/>
    <dgm:cxn modelId="{FDCBE700-2493-4F65-BD76-745E3D253C50}" type="presParOf" srcId="{C27CF4E5-86D9-4F74-AB59-A7D1883A87E2}" destId="{F89F0EFA-9A35-48A7-A21F-075A7AD99D48}" srcOrd="1" destOrd="0" presId="urn:microsoft.com/office/officeart/2005/8/layout/gear1"/>
    <dgm:cxn modelId="{37F9B2B7-7FA7-4554-AC04-726EF8FC3C65}" type="presParOf" srcId="{C27CF4E5-86D9-4F74-AB59-A7D1883A87E2}" destId="{9F5C9E01-6260-447C-B720-9DBEA1F1CEA5}" srcOrd="2" destOrd="0" presId="urn:microsoft.com/office/officeart/2005/8/layout/gear1"/>
    <dgm:cxn modelId="{D99084FD-676D-41FF-8E72-A099EC558753}" type="presParOf" srcId="{C27CF4E5-86D9-4F74-AB59-A7D1883A87E2}" destId="{B725C4DF-295D-406C-B161-4C6A04D73BFB}" srcOrd="3" destOrd="0" presId="urn:microsoft.com/office/officeart/2005/8/layout/gear1"/>
    <dgm:cxn modelId="{88ECE755-BA30-4C4E-85CD-F290077085F3}" type="presParOf" srcId="{C27CF4E5-86D9-4F74-AB59-A7D1883A87E2}" destId="{5EC35EF3-3065-41C8-A078-A7B2348F88FC}" srcOrd="4" destOrd="0" presId="urn:microsoft.com/office/officeart/2005/8/layout/gear1"/>
    <dgm:cxn modelId="{75FC84AB-E0FF-4B21-8CDD-C86C23F0C341}" type="presParOf" srcId="{C27CF4E5-86D9-4F74-AB59-A7D1883A87E2}" destId="{2791613A-D712-4ADC-A6B7-995E99C4E42C}" srcOrd="5" destOrd="0" presId="urn:microsoft.com/office/officeart/2005/8/layout/gear1"/>
    <dgm:cxn modelId="{42D294E5-B384-484D-B1CB-C5AAAEA05FD3}" type="presParOf" srcId="{C27CF4E5-86D9-4F74-AB59-A7D1883A87E2}" destId="{AF62E130-F1A2-4848-A963-267120C2FDC7}" srcOrd="6" destOrd="0" presId="urn:microsoft.com/office/officeart/2005/8/layout/gear1"/>
    <dgm:cxn modelId="{AB8A5E2D-2CEC-4B9B-80D8-BA7CD2A6CC69}" type="presParOf" srcId="{C27CF4E5-86D9-4F74-AB59-A7D1883A87E2}" destId="{31B21E4B-1AE6-4B3A-9D2E-CB88723DF150}" srcOrd="7" destOrd="0" presId="urn:microsoft.com/office/officeart/2005/8/layout/gear1"/>
    <dgm:cxn modelId="{F0C6B9C0-B232-491D-A4E7-0F12CE191029}" type="presParOf" srcId="{C27CF4E5-86D9-4F74-AB59-A7D1883A87E2}" destId="{34F5414D-9968-46FC-9F8F-ACA579B4191B}" srcOrd="8" destOrd="0" presId="urn:microsoft.com/office/officeart/2005/8/layout/gear1"/>
    <dgm:cxn modelId="{C15B2E6C-F432-44D2-A95C-2640C0A811FA}" type="presParOf" srcId="{C27CF4E5-86D9-4F74-AB59-A7D1883A87E2}" destId="{FB50A8DC-C0C4-4C2B-B74E-02965B380A0E}" srcOrd="9" destOrd="0" presId="urn:microsoft.com/office/officeart/2005/8/layout/gear1"/>
    <dgm:cxn modelId="{CEF7189E-AA0C-4512-8D54-147ECFE64072}" type="presParOf" srcId="{C27CF4E5-86D9-4F74-AB59-A7D1883A87E2}" destId="{087906F9-0C91-41DE-A188-874957A3A64D}" srcOrd="10" destOrd="0" presId="urn:microsoft.com/office/officeart/2005/8/layout/gear1"/>
    <dgm:cxn modelId="{AC03C4ED-B323-4F8B-9631-142DAD905375}" type="presParOf" srcId="{C27CF4E5-86D9-4F74-AB59-A7D1883A87E2}" destId="{4997EAB3-14FC-4A7B-8D0F-B032D199E189}" srcOrd="11" destOrd="0" presId="urn:microsoft.com/office/officeart/2005/8/layout/gear1"/>
    <dgm:cxn modelId="{BE4CC1EA-82A5-4B76-90DD-75B5501525EC}" type="presParOf" srcId="{C27CF4E5-86D9-4F74-AB59-A7D1883A87E2}" destId="{BC446697-9BE5-4EC0-914C-5723806E0A01}" srcOrd="12" destOrd="0" presId="urn:microsoft.com/office/officeart/2005/8/layout/gear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37B456-3853-4C75-B4AF-E77D007C1F6E}" type="doc">
      <dgm:prSet loTypeId="urn:microsoft.com/office/officeart/2005/8/layout/gear1" loCatId="cycle" qsTypeId="urn:microsoft.com/office/officeart/2005/8/quickstyle/simple1" qsCatId="simple" csTypeId="urn:microsoft.com/office/officeart/2005/8/colors/accent1_2" csCatId="accent1" phldr="1"/>
      <dgm:spPr/>
    </dgm:pt>
    <dgm:pt modelId="{F20797E5-C96C-481A-B343-2FFAB9DD42CA}">
      <dgm:prSet phldrT="[Text]"/>
      <dgm:spPr>
        <a:solidFill>
          <a:schemeClr val="accent2"/>
        </a:solidFill>
        <a:effectLst>
          <a:outerShdw blurRad="50800" dist="38100" dir="2700000" algn="tl" rotWithShape="0">
            <a:prstClr val="black">
              <a:alpha val="40000"/>
            </a:prstClr>
          </a:outerShdw>
        </a:effectLst>
      </dgm:spPr>
      <dgm:t>
        <a:bodyPr/>
        <a:lstStyle/>
        <a:p>
          <a:r>
            <a:rPr lang="en-US" dirty="0"/>
            <a:t>Networking</a:t>
          </a:r>
        </a:p>
        <a:p>
          <a:r>
            <a:rPr lang="en-US" dirty="0"/>
            <a:t>Navigating Org Politics</a:t>
          </a:r>
        </a:p>
        <a:p>
          <a:r>
            <a:rPr lang="en-US" dirty="0"/>
            <a:t>Conflict </a:t>
          </a:r>
          <a:r>
            <a:rPr lang="en-US" dirty="0" err="1"/>
            <a:t>Mgmt</a:t>
          </a:r>
          <a:endParaRPr lang="en-US" dirty="0"/>
        </a:p>
        <a:p>
          <a:r>
            <a:rPr lang="en-US" b="1" dirty="0" err="1">
              <a:solidFill>
                <a:schemeClr val="tx2">
                  <a:lumMod val="75000"/>
                </a:schemeClr>
              </a:solidFill>
              <a:effectLst>
                <a:outerShdw blurRad="38100" dist="38100" dir="2700000" algn="tl">
                  <a:srgbClr val="000000">
                    <a:alpha val="43137"/>
                  </a:srgbClr>
                </a:outerShdw>
              </a:effectLst>
            </a:rPr>
            <a:t>Opps</a:t>
          </a:r>
          <a:r>
            <a:rPr lang="en-US" b="1" dirty="0">
              <a:solidFill>
                <a:schemeClr val="tx2">
                  <a:lumMod val="75000"/>
                </a:schemeClr>
              </a:solidFill>
              <a:effectLst>
                <a:outerShdw blurRad="38100" dist="38100" dir="2700000" algn="tl">
                  <a:srgbClr val="000000">
                    <a:alpha val="43137"/>
                  </a:srgbClr>
                </a:outerShdw>
              </a:effectLst>
            </a:rPr>
            <a:t> to Lead</a:t>
          </a:r>
        </a:p>
      </dgm:t>
    </dgm:pt>
    <dgm:pt modelId="{24034F9D-C86A-4C06-87CD-CFA4EE23A8B1}" type="parTrans" cxnId="{29D8D880-DFE4-4C4B-BC64-9013FFA098B6}">
      <dgm:prSet/>
      <dgm:spPr/>
      <dgm:t>
        <a:bodyPr/>
        <a:lstStyle/>
        <a:p>
          <a:endParaRPr lang="en-US"/>
        </a:p>
      </dgm:t>
    </dgm:pt>
    <dgm:pt modelId="{5418A0B5-7709-4916-A36C-93416EDBFDD3}" type="sibTrans" cxnId="{29D8D880-DFE4-4C4B-BC64-9013FFA098B6}">
      <dgm:prSet/>
      <dgm:spPr/>
      <dgm:t>
        <a:bodyPr/>
        <a:lstStyle/>
        <a:p>
          <a:endParaRPr lang="en-US"/>
        </a:p>
      </dgm:t>
    </dgm:pt>
    <dgm:pt modelId="{30FA2242-53B4-4E0B-B1F2-F4C574DC9B6C}">
      <dgm:prSet phldrT="[Text]"/>
      <dgm:spPr/>
      <dgm:t>
        <a:bodyPr/>
        <a:lstStyle/>
        <a:p>
          <a:r>
            <a:rPr lang="en-US" b="1" dirty="0">
              <a:solidFill>
                <a:schemeClr val="tx2">
                  <a:lumMod val="75000"/>
                </a:schemeClr>
              </a:solidFill>
              <a:effectLst>
                <a:outerShdw blurRad="38100" dist="38100" dir="2700000" algn="tl">
                  <a:srgbClr val="000000">
                    <a:alpha val="43137"/>
                  </a:srgbClr>
                </a:outerShdw>
              </a:effectLst>
            </a:rPr>
            <a:t>Mentors</a:t>
          </a:r>
        </a:p>
        <a:p>
          <a:r>
            <a:rPr lang="en-US" b="1" dirty="0">
              <a:solidFill>
                <a:schemeClr val="tx2">
                  <a:lumMod val="75000"/>
                </a:schemeClr>
              </a:solidFill>
              <a:effectLst>
                <a:outerShdw blurRad="38100" dist="38100" dir="2700000" algn="tl">
                  <a:srgbClr val="000000">
                    <a:alpha val="43137"/>
                  </a:srgbClr>
                </a:outerShdw>
              </a:effectLst>
            </a:rPr>
            <a:t>Advocates</a:t>
          </a:r>
        </a:p>
      </dgm:t>
    </dgm:pt>
    <dgm:pt modelId="{2B8A7FA6-2E33-41FA-A8BE-A99DCBF1F4C0}" type="parTrans" cxnId="{BCD95F8A-5B9C-4E60-8E8F-525AAE8E03D4}">
      <dgm:prSet/>
      <dgm:spPr/>
      <dgm:t>
        <a:bodyPr/>
        <a:lstStyle/>
        <a:p>
          <a:endParaRPr lang="en-US"/>
        </a:p>
      </dgm:t>
    </dgm:pt>
    <dgm:pt modelId="{0EB6042E-396D-4C96-BF5E-F1CFFE5C8ED5}" type="sibTrans" cxnId="{BCD95F8A-5B9C-4E60-8E8F-525AAE8E03D4}">
      <dgm:prSet/>
      <dgm:spPr/>
      <dgm:t>
        <a:bodyPr/>
        <a:lstStyle/>
        <a:p>
          <a:endParaRPr lang="en-US"/>
        </a:p>
      </dgm:t>
    </dgm:pt>
    <dgm:pt modelId="{2BC8E8F3-D6BA-4841-A4E4-AB2C52D0230E}">
      <dgm:prSet phldrT="[Text]" custT="1"/>
      <dgm:spPr/>
      <dgm:t>
        <a:bodyPr/>
        <a:lstStyle/>
        <a:p>
          <a:endParaRPr lang="en-US" sz="5400" b="1" dirty="0"/>
        </a:p>
      </dgm:t>
    </dgm:pt>
    <dgm:pt modelId="{F6301D57-27C6-433E-94FA-8B63AF121DD4}" type="parTrans" cxnId="{AC05E65E-3523-443F-96D4-FD4446BB11B7}">
      <dgm:prSet/>
      <dgm:spPr/>
      <dgm:t>
        <a:bodyPr/>
        <a:lstStyle/>
        <a:p>
          <a:endParaRPr lang="en-US"/>
        </a:p>
      </dgm:t>
    </dgm:pt>
    <dgm:pt modelId="{35012CF4-14C8-4F0F-959E-66188EE04DBF}" type="sibTrans" cxnId="{AC05E65E-3523-443F-96D4-FD4446BB11B7}">
      <dgm:prSet/>
      <dgm:spPr/>
      <dgm:t>
        <a:bodyPr/>
        <a:lstStyle/>
        <a:p>
          <a:endParaRPr lang="en-US"/>
        </a:p>
      </dgm:t>
    </dgm:pt>
    <dgm:pt modelId="{C27CF4E5-86D9-4F74-AB59-A7D1883A87E2}" type="pres">
      <dgm:prSet presAssocID="{7C37B456-3853-4C75-B4AF-E77D007C1F6E}" presName="composite" presStyleCnt="0">
        <dgm:presLayoutVars>
          <dgm:chMax val="3"/>
          <dgm:animLvl val="lvl"/>
          <dgm:resizeHandles val="exact"/>
        </dgm:presLayoutVars>
      </dgm:prSet>
      <dgm:spPr/>
    </dgm:pt>
    <dgm:pt modelId="{1653D82A-F255-4B76-8443-61582EC70C0C}" type="pres">
      <dgm:prSet presAssocID="{F20797E5-C96C-481A-B343-2FFAB9DD42CA}" presName="gear1" presStyleLbl="node1" presStyleIdx="0" presStyleCnt="3">
        <dgm:presLayoutVars>
          <dgm:chMax val="1"/>
          <dgm:bulletEnabled val="1"/>
        </dgm:presLayoutVars>
      </dgm:prSet>
      <dgm:spPr/>
    </dgm:pt>
    <dgm:pt modelId="{F89F0EFA-9A35-48A7-A21F-075A7AD99D48}" type="pres">
      <dgm:prSet presAssocID="{F20797E5-C96C-481A-B343-2FFAB9DD42CA}" presName="gear1srcNode" presStyleLbl="node1" presStyleIdx="0" presStyleCnt="3"/>
      <dgm:spPr/>
    </dgm:pt>
    <dgm:pt modelId="{9F5C9E01-6260-447C-B720-9DBEA1F1CEA5}" type="pres">
      <dgm:prSet presAssocID="{F20797E5-C96C-481A-B343-2FFAB9DD42CA}" presName="gear1dstNode" presStyleLbl="node1" presStyleIdx="0" presStyleCnt="3"/>
      <dgm:spPr/>
    </dgm:pt>
    <dgm:pt modelId="{B725C4DF-295D-406C-B161-4C6A04D73BFB}" type="pres">
      <dgm:prSet presAssocID="{30FA2242-53B4-4E0B-B1F2-F4C574DC9B6C}" presName="gear2" presStyleLbl="node1" presStyleIdx="1" presStyleCnt="3">
        <dgm:presLayoutVars>
          <dgm:chMax val="1"/>
          <dgm:bulletEnabled val="1"/>
        </dgm:presLayoutVars>
      </dgm:prSet>
      <dgm:spPr/>
    </dgm:pt>
    <dgm:pt modelId="{5EC35EF3-3065-41C8-A078-A7B2348F88FC}" type="pres">
      <dgm:prSet presAssocID="{30FA2242-53B4-4E0B-B1F2-F4C574DC9B6C}" presName="gear2srcNode" presStyleLbl="node1" presStyleIdx="1" presStyleCnt="3"/>
      <dgm:spPr/>
    </dgm:pt>
    <dgm:pt modelId="{2791613A-D712-4ADC-A6B7-995E99C4E42C}" type="pres">
      <dgm:prSet presAssocID="{30FA2242-53B4-4E0B-B1F2-F4C574DC9B6C}" presName="gear2dstNode" presStyleLbl="node1" presStyleIdx="1" presStyleCnt="3"/>
      <dgm:spPr/>
    </dgm:pt>
    <dgm:pt modelId="{AF62E130-F1A2-4848-A963-267120C2FDC7}" type="pres">
      <dgm:prSet presAssocID="{2BC8E8F3-D6BA-4841-A4E4-AB2C52D0230E}" presName="gear3" presStyleLbl="node1" presStyleIdx="2" presStyleCnt="3"/>
      <dgm:spPr/>
    </dgm:pt>
    <dgm:pt modelId="{31B21E4B-1AE6-4B3A-9D2E-CB88723DF150}" type="pres">
      <dgm:prSet presAssocID="{2BC8E8F3-D6BA-4841-A4E4-AB2C52D0230E}" presName="gear3tx" presStyleLbl="node1" presStyleIdx="2" presStyleCnt="3">
        <dgm:presLayoutVars>
          <dgm:chMax val="1"/>
          <dgm:bulletEnabled val="1"/>
        </dgm:presLayoutVars>
      </dgm:prSet>
      <dgm:spPr/>
    </dgm:pt>
    <dgm:pt modelId="{34F5414D-9968-46FC-9F8F-ACA579B4191B}" type="pres">
      <dgm:prSet presAssocID="{2BC8E8F3-D6BA-4841-A4E4-AB2C52D0230E}" presName="gear3srcNode" presStyleLbl="node1" presStyleIdx="2" presStyleCnt="3"/>
      <dgm:spPr/>
    </dgm:pt>
    <dgm:pt modelId="{FB50A8DC-C0C4-4C2B-B74E-02965B380A0E}" type="pres">
      <dgm:prSet presAssocID="{2BC8E8F3-D6BA-4841-A4E4-AB2C52D0230E}" presName="gear3dstNode" presStyleLbl="node1" presStyleIdx="2" presStyleCnt="3"/>
      <dgm:spPr/>
    </dgm:pt>
    <dgm:pt modelId="{087906F9-0C91-41DE-A188-874957A3A64D}" type="pres">
      <dgm:prSet presAssocID="{5418A0B5-7709-4916-A36C-93416EDBFDD3}" presName="connector1" presStyleLbl="sibTrans2D1" presStyleIdx="0" presStyleCnt="3"/>
      <dgm:spPr/>
    </dgm:pt>
    <dgm:pt modelId="{4997EAB3-14FC-4A7B-8D0F-B032D199E189}" type="pres">
      <dgm:prSet presAssocID="{0EB6042E-396D-4C96-BF5E-F1CFFE5C8ED5}" presName="connector2" presStyleLbl="sibTrans2D1" presStyleIdx="1" presStyleCnt="3"/>
      <dgm:spPr/>
    </dgm:pt>
    <dgm:pt modelId="{BC446697-9BE5-4EC0-914C-5723806E0A01}" type="pres">
      <dgm:prSet presAssocID="{35012CF4-14C8-4F0F-959E-66188EE04DBF}" presName="connector3" presStyleLbl="sibTrans2D1" presStyleIdx="2" presStyleCnt="3"/>
      <dgm:spPr/>
    </dgm:pt>
  </dgm:ptLst>
  <dgm:cxnLst>
    <dgm:cxn modelId="{0B217631-AFA7-4BF5-B6C5-4C50440FC6DE}" type="presOf" srcId="{F20797E5-C96C-481A-B343-2FFAB9DD42CA}" destId="{9F5C9E01-6260-447C-B720-9DBEA1F1CEA5}" srcOrd="2" destOrd="0" presId="urn:microsoft.com/office/officeart/2005/8/layout/gear1"/>
    <dgm:cxn modelId="{AC05E65E-3523-443F-96D4-FD4446BB11B7}" srcId="{7C37B456-3853-4C75-B4AF-E77D007C1F6E}" destId="{2BC8E8F3-D6BA-4841-A4E4-AB2C52D0230E}" srcOrd="2" destOrd="0" parTransId="{F6301D57-27C6-433E-94FA-8B63AF121DD4}" sibTransId="{35012CF4-14C8-4F0F-959E-66188EE04DBF}"/>
    <dgm:cxn modelId="{59F4CC66-CA93-412B-B5BB-AA2EE1B5E27D}" type="presOf" srcId="{7C37B456-3853-4C75-B4AF-E77D007C1F6E}" destId="{C27CF4E5-86D9-4F74-AB59-A7D1883A87E2}" srcOrd="0" destOrd="0" presId="urn:microsoft.com/office/officeart/2005/8/layout/gear1"/>
    <dgm:cxn modelId="{355F564B-15DE-4798-92D5-28E534718509}" type="presOf" srcId="{30FA2242-53B4-4E0B-B1F2-F4C574DC9B6C}" destId="{2791613A-D712-4ADC-A6B7-995E99C4E42C}" srcOrd="2" destOrd="0" presId="urn:microsoft.com/office/officeart/2005/8/layout/gear1"/>
    <dgm:cxn modelId="{1F9D896E-EE3D-4E17-BE90-937383078A86}" type="presOf" srcId="{30FA2242-53B4-4E0B-B1F2-F4C574DC9B6C}" destId="{5EC35EF3-3065-41C8-A078-A7B2348F88FC}" srcOrd="1" destOrd="0" presId="urn:microsoft.com/office/officeart/2005/8/layout/gear1"/>
    <dgm:cxn modelId="{97F35F70-0F71-43B6-9BBA-929A34CEA42A}" type="presOf" srcId="{35012CF4-14C8-4F0F-959E-66188EE04DBF}" destId="{BC446697-9BE5-4EC0-914C-5723806E0A01}" srcOrd="0" destOrd="0" presId="urn:microsoft.com/office/officeart/2005/8/layout/gear1"/>
    <dgm:cxn modelId="{D38ACF51-9170-4E90-942B-EE784E71F362}" type="presOf" srcId="{F20797E5-C96C-481A-B343-2FFAB9DD42CA}" destId="{F89F0EFA-9A35-48A7-A21F-075A7AD99D48}" srcOrd="1" destOrd="0" presId="urn:microsoft.com/office/officeart/2005/8/layout/gear1"/>
    <dgm:cxn modelId="{19D12579-300F-4DB0-A434-71FF0516B52C}" type="presOf" srcId="{2BC8E8F3-D6BA-4841-A4E4-AB2C52D0230E}" destId="{FB50A8DC-C0C4-4C2B-B74E-02965B380A0E}" srcOrd="3" destOrd="0" presId="urn:microsoft.com/office/officeart/2005/8/layout/gear1"/>
    <dgm:cxn modelId="{69A04E7C-006D-4DDA-A524-4A633E66A96B}" type="presOf" srcId="{0EB6042E-396D-4C96-BF5E-F1CFFE5C8ED5}" destId="{4997EAB3-14FC-4A7B-8D0F-B032D199E189}" srcOrd="0" destOrd="0" presId="urn:microsoft.com/office/officeart/2005/8/layout/gear1"/>
    <dgm:cxn modelId="{29D8D880-DFE4-4C4B-BC64-9013FFA098B6}" srcId="{7C37B456-3853-4C75-B4AF-E77D007C1F6E}" destId="{F20797E5-C96C-481A-B343-2FFAB9DD42CA}" srcOrd="0" destOrd="0" parTransId="{24034F9D-C86A-4C06-87CD-CFA4EE23A8B1}" sibTransId="{5418A0B5-7709-4916-A36C-93416EDBFDD3}"/>
    <dgm:cxn modelId="{BCD95F8A-5B9C-4E60-8E8F-525AAE8E03D4}" srcId="{7C37B456-3853-4C75-B4AF-E77D007C1F6E}" destId="{30FA2242-53B4-4E0B-B1F2-F4C574DC9B6C}" srcOrd="1" destOrd="0" parTransId="{2B8A7FA6-2E33-41FA-A8BE-A99DCBF1F4C0}" sibTransId="{0EB6042E-396D-4C96-BF5E-F1CFFE5C8ED5}"/>
    <dgm:cxn modelId="{55D4869A-FDA7-4F32-AA87-4D76A5CC9924}" type="presOf" srcId="{2BC8E8F3-D6BA-4841-A4E4-AB2C52D0230E}" destId="{34F5414D-9968-46FC-9F8F-ACA579B4191B}" srcOrd="2" destOrd="0" presId="urn:microsoft.com/office/officeart/2005/8/layout/gear1"/>
    <dgm:cxn modelId="{0CBAECB5-0F30-4C17-9FE0-39497D359C3C}" type="presOf" srcId="{2BC8E8F3-D6BA-4841-A4E4-AB2C52D0230E}" destId="{31B21E4B-1AE6-4B3A-9D2E-CB88723DF150}" srcOrd="1" destOrd="0" presId="urn:microsoft.com/office/officeart/2005/8/layout/gear1"/>
    <dgm:cxn modelId="{9D3B61C5-5D8E-452E-B0C8-F334A8651BAC}" type="presOf" srcId="{F20797E5-C96C-481A-B343-2FFAB9DD42CA}" destId="{1653D82A-F255-4B76-8443-61582EC70C0C}" srcOrd="0" destOrd="0" presId="urn:microsoft.com/office/officeart/2005/8/layout/gear1"/>
    <dgm:cxn modelId="{45DE63CE-CAE3-43FD-BA50-6171FC68D46E}" type="presOf" srcId="{2BC8E8F3-D6BA-4841-A4E4-AB2C52D0230E}" destId="{AF62E130-F1A2-4848-A963-267120C2FDC7}" srcOrd="0" destOrd="0" presId="urn:microsoft.com/office/officeart/2005/8/layout/gear1"/>
    <dgm:cxn modelId="{3E7B5CE0-8567-4557-98CF-EDE8E9C7C154}" type="presOf" srcId="{5418A0B5-7709-4916-A36C-93416EDBFDD3}" destId="{087906F9-0C91-41DE-A188-874957A3A64D}" srcOrd="0" destOrd="0" presId="urn:microsoft.com/office/officeart/2005/8/layout/gear1"/>
    <dgm:cxn modelId="{4ADA7DF0-3E29-4297-A738-FFB30C736536}" type="presOf" srcId="{30FA2242-53B4-4E0B-B1F2-F4C574DC9B6C}" destId="{B725C4DF-295D-406C-B161-4C6A04D73BFB}" srcOrd="0" destOrd="0" presId="urn:microsoft.com/office/officeart/2005/8/layout/gear1"/>
    <dgm:cxn modelId="{95A10C91-9104-4B88-8F01-077CEFF97C36}" type="presParOf" srcId="{C27CF4E5-86D9-4F74-AB59-A7D1883A87E2}" destId="{1653D82A-F255-4B76-8443-61582EC70C0C}" srcOrd="0" destOrd="0" presId="urn:microsoft.com/office/officeart/2005/8/layout/gear1"/>
    <dgm:cxn modelId="{FDCBE700-2493-4F65-BD76-745E3D253C50}" type="presParOf" srcId="{C27CF4E5-86D9-4F74-AB59-A7D1883A87E2}" destId="{F89F0EFA-9A35-48A7-A21F-075A7AD99D48}" srcOrd="1" destOrd="0" presId="urn:microsoft.com/office/officeart/2005/8/layout/gear1"/>
    <dgm:cxn modelId="{37F9B2B7-7FA7-4554-AC04-726EF8FC3C65}" type="presParOf" srcId="{C27CF4E5-86D9-4F74-AB59-A7D1883A87E2}" destId="{9F5C9E01-6260-447C-B720-9DBEA1F1CEA5}" srcOrd="2" destOrd="0" presId="urn:microsoft.com/office/officeart/2005/8/layout/gear1"/>
    <dgm:cxn modelId="{D99084FD-676D-41FF-8E72-A099EC558753}" type="presParOf" srcId="{C27CF4E5-86D9-4F74-AB59-A7D1883A87E2}" destId="{B725C4DF-295D-406C-B161-4C6A04D73BFB}" srcOrd="3" destOrd="0" presId="urn:microsoft.com/office/officeart/2005/8/layout/gear1"/>
    <dgm:cxn modelId="{88ECE755-BA30-4C4E-85CD-F290077085F3}" type="presParOf" srcId="{C27CF4E5-86D9-4F74-AB59-A7D1883A87E2}" destId="{5EC35EF3-3065-41C8-A078-A7B2348F88FC}" srcOrd="4" destOrd="0" presId="urn:microsoft.com/office/officeart/2005/8/layout/gear1"/>
    <dgm:cxn modelId="{75FC84AB-E0FF-4B21-8CDD-C86C23F0C341}" type="presParOf" srcId="{C27CF4E5-86D9-4F74-AB59-A7D1883A87E2}" destId="{2791613A-D712-4ADC-A6B7-995E99C4E42C}" srcOrd="5" destOrd="0" presId="urn:microsoft.com/office/officeart/2005/8/layout/gear1"/>
    <dgm:cxn modelId="{42D294E5-B384-484D-B1CB-C5AAAEA05FD3}" type="presParOf" srcId="{C27CF4E5-86D9-4F74-AB59-A7D1883A87E2}" destId="{AF62E130-F1A2-4848-A963-267120C2FDC7}" srcOrd="6" destOrd="0" presId="urn:microsoft.com/office/officeart/2005/8/layout/gear1"/>
    <dgm:cxn modelId="{AB8A5E2D-2CEC-4B9B-80D8-BA7CD2A6CC69}" type="presParOf" srcId="{C27CF4E5-86D9-4F74-AB59-A7D1883A87E2}" destId="{31B21E4B-1AE6-4B3A-9D2E-CB88723DF150}" srcOrd="7" destOrd="0" presId="urn:microsoft.com/office/officeart/2005/8/layout/gear1"/>
    <dgm:cxn modelId="{F0C6B9C0-B232-491D-A4E7-0F12CE191029}" type="presParOf" srcId="{C27CF4E5-86D9-4F74-AB59-A7D1883A87E2}" destId="{34F5414D-9968-46FC-9F8F-ACA579B4191B}" srcOrd="8" destOrd="0" presId="urn:microsoft.com/office/officeart/2005/8/layout/gear1"/>
    <dgm:cxn modelId="{C15B2E6C-F432-44D2-A95C-2640C0A811FA}" type="presParOf" srcId="{C27CF4E5-86D9-4F74-AB59-A7D1883A87E2}" destId="{FB50A8DC-C0C4-4C2B-B74E-02965B380A0E}" srcOrd="9" destOrd="0" presId="urn:microsoft.com/office/officeart/2005/8/layout/gear1"/>
    <dgm:cxn modelId="{CEF7189E-AA0C-4512-8D54-147ECFE64072}" type="presParOf" srcId="{C27CF4E5-86D9-4F74-AB59-A7D1883A87E2}" destId="{087906F9-0C91-41DE-A188-874957A3A64D}" srcOrd="10" destOrd="0" presId="urn:microsoft.com/office/officeart/2005/8/layout/gear1"/>
    <dgm:cxn modelId="{AC03C4ED-B323-4F8B-9631-142DAD905375}" type="presParOf" srcId="{C27CF4E5-86D9-4F74-AB59-A7D1883A87E2}" destId="{4997EAB3-14FC-4A7B-8D0F-B032D199E189}" srcOrd="11" destOrd="0" presId="urn:microsoft.com/office/officeart/2005/8/layout/gear1"/>
    <dgm:cxn modelId="{BE4CC1EA-82A5-4B76-90DD-75B5501525EC}" type="presParOf" srcId="{C27CF4E5-86D9-4F74-AB59-A7D1883A87E2}" destId="{BC446697-9BE5-4EC0-914C-5723806E0A01}"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9282CF-5BBA-424F-9233-D13352EFDDD1}" type="doc">
      <dgm:prSet loTypeId="urn:microsoft.com/office/officeart/2005/8/layout/gear1" loCatId="cycle" qsTypeId="urn:microsoft.com/office/officeart/2005/8/quickstyle/simple1" qsCatId="simple" csTypeId="urn:microsoft.com/office/officeart/2005/8/colors/accent1_2" csCatId="accent1" phldr="1"/>
      <dgm:spPr/>
    </dgm:pt>
    <dgm:pt modelId="{10C51CA5-CDBA-4760-9637-1961E47465AD}">
      <dgm:prSet phldrT="[Text]" phldr="1"/>
      <dgm:spPr>
        <a:solidFill>
          <a:schemeClr val="accent2"/>
        </a:solidFill>
      </dgm:spPr>
      <dgm:t>
        <a:bodyPr/>
        <a:lstStyle/>
        <a:p>
          <a:endParaRPr lang="en-US" dirty="0"/>
        </a:p>
      </dgm:t>
    </dgm:pt>
    <dgm:pt modelId="{42B10A58-9C20-41AB-8DE4-4726B8122C57}" type="parTrans" cxnId="{47CEDCD5-B6C8-4AFF-92BD-FA833EB1CAAD}">
      <dgm:prSet/>
      <dgm:spPr/>
      <dgm:t>
        <a:bodyPr/>
        <a:lstStyle/>
        <a:p>
          <a:endParaRPr lang="en-US"/>
        </a:p>
      </dgm:t>
    </dgm:pt>
    <dgm:pt modelId="{9D231195-839D-405A-B9DA-125EB2C47F9C}" type="sibTrans" cxnId="{47CEDCD5-B6C8-4AFF-92BD-FA833EB1CAAD}">
      <dgm:prSet/>
      <dgm:spPr/>
      <dgm:t>
        <a:bodyPr/>
        <a:lstStyle/>
        <a:p>
          <a:endParaRPr lang="en-US"/>
        </a:p>
      </dgm:t>
    </dgm:pt>
    <dgm:pt modelId="{89F92DB6-F408-4C4C-962C-B30B42E3F228}">
      <dgm:prSet phldrT="[Text]" phldr="1"/>
      <dgm:spPr/>
      <dgm:t>
        <a:bodyPr/>
        <a:lstStyle/>
        <a:p>
          <a:endParaRPr lang="en-US"/>
        </a:p>
      </dgm:t>
    </dgm:pt>
    <dgm:pt modelId="{A6F9D60F-BA7E-4230-B456-8E8F71B4E83F}" type="parTrans" cxnId="{0B8DBBF3-F88E-4148-B70C-F8691524CF32}">
      <dgm:prSet/>
      <dgm:spPr/>
      <dgm:t>
        <a:bodyPr/>
        <a:lstStyle/>
        <a:p>
          <a:endParaRPr lang="en-US"/>
        </a:p>
      </dgm:t>
    </dgm:pt>
    <dgm:pt modelId="{66F06291-94C8-464E-AEB1-EECBA3BA436E}" type="sibTrans" cxnId="{0B8DBBF3-F88E-4148-B70C-F8691524CF32}">
      <dgm:prSet/>
      <dgm:spPr/>
      <dgm:t>
        <a:bodyPr/>
        <a:lstStyle/>
        <a:p>
          <a:endParaRPr lang="en-US"/>
        </a:p>
      </dgm:t>
    </dgm:pt>
    <dgm:pt modelId="{CACBFD0F-FB2D-4AFC-8BBE-114450ACB6D8}">
      <dgm:prSet phldrT="[Text]" phldr="1"/>
      <dgm:spPr>
        <a:solidFill>
          <a:srgbClr val="40BAD2"/>
        </a:solidFill>
      </dgm:spPr>
      <dgm:t>
        <a:bodyPr/>
        <a:lstStyle/>
        <a:p>
          <a:endParaRPr lang="en-US" dirty="0"/>
        </a:p>
      </dgm:t>
    </dgm:pt>
    <dgm:pt modelId="{6266C2F8-82FF-4A43-9CCB-7F4A7B1FCD1C}" type="parTrans" cxnId="{0EA34590-73F0-48EE-8112-8D9C6651F8DF}">
      <dgm:prSet/>
      <dgm:spPr/>
      <dgm:t>
        <a:bodyPr/>
        <a:lstStyle/>
        <a:p>
          <a:endParaRPr lang="en-US"/>
        </a:p>
      </dgm:t>
    </dgm:pt>
    <dgm:pt modelId="{98592A0F-B651-48DA-A25B-DDAB545EC671}" type="sibTrans" cxnId="{0EA34590-73F0-48EE-8112-8D9C6651F8DF}">
      <dgm:prSet/>
      <dgm:spPr/>
      <dgm:t>
        <a:bodyPr/>
        <a:lstStyle/>
        <a:p>
          <a:endParaRPr lang="en-US"/>
        </a:p>
      </dgm:t>
    </dgm:pt>
    <dgm:pt modelId="{A48BDA4A-4F7B-43F8-B440-FA799699F623}" type="pres">
      <dgm:prSet presAssocID="{E79282CF-5BBA-424F-9233-D13352EFDDD1}" presName="composite" presStyleCnt="0">
        <dgm:presLayoutVars>
          <dgm:chMax val="3"/>
          <dgm:animLvl val="lvl"/>
          <dgm:resizeHandles val="exact"/>
        </dgm:presLayoutVars>
      </dgm:prSet>
      <dgm:spPr/>
    </dgm:pt>
    <dgm:pt modelId="{07E9262D-A7C9-483C-B786-EDC5FF1637DC}" type="pres">
      <dgm:prSet presAssocID="{10C51CA5-CDBA-4760-9637-1961E47465AD}" presName="gear1" presStyleLbl="node1" presStyleIdx="0" presStyleCnt="3">
        <dgm:presLayoutVars>
          <dgm:chMax val="1"/>
          <dgm:bulletEnabled val="1"/>
        </dgm:presLayoutVars>
      </dgm:prSet>
      <dgm:spPr/>
    </dgm:pt>
    <dgm:pt modelId="{4789702B-20DD-4355-B667-E8341BF43356}" type="pres">
      <dgm:prSet presAssocID="{10C51CA5-CDBA-4760-9637-1961E47465AD}" presName="gear1srcNode" presStyleLbl="node1" presStyleIdx="0" presStyleCnt="3"/>
      <dgm:spPr/>
    </dgm:pt>
    <dgm:pt modelId="{576BA426-159D-4339-B7B4-3227DF402EDC}" type="pres">
      <dgm:prSet presAssocID="{10C51CA5-CDBA-4760-9637-1961E47465AD}" presName="gear1dstNode" presStyleLbl="node1" presStyleIdx="0" presStyleCnt="3"/>
      <dgm:spPr/>
    </dgm:pt>
    <dgm:pt modelId="{24104EA4-534C-48E5-85D8-7C815E8D0C68}" type="pres">
      <dgm:prSet presAssocID="{89F92DB6-F408-4C4C-962C-B30B42E3F228}" presName="gear2" presStyleLbl="node1" presStyleIdx="1" presStyleCnt="3">
        <dgm:presLayoutVars>
          <dgm:chMax val="1"/>
          <dgm:bulletEnabled val="1"/>
        </dgm:presLayoutVars>
      </dgm:prSet>
      <dgm:spPr/>
    </dgm:pt>
    <dgm:pt modelId="{AA7BF039-BFB0-4F5D-8A2B-40456C750C0F}" type="pres">
      <dgm:prSet presAssocID="{89F92DB6-F408-4C4C-962C-B30B42E3F228}" presName="gear2srcNode" presStyleLbl="node1" presStyleIdx="1" presStyleCnt="3"/>
      <dgm:spPr/>
    </dgm:pt>
    <dgm:pt modelId="{629EAC46-0739-4BE1-BD03-C5B719E40A2C}" type="pres">
      <dgm:prSet presAssocID="{89F92DB6-F408-4C4C-962C-B30B42E3F228}" presName="gear2dstNode" presStyleLbl="node1" presStyleIdx="1" presStyleCnt="3"/>
      <dgm:spPr/>
    </dgm:pt>
    <dgm:pt modelId="{AA8611AE-0591-496B-AC47-CBB939426F10}" type="pres">
      <dgm:prSet presAssocID="{CACBFD0F-FB2D-4AFC-8BBE-114450ACB6D8}" presName="gear3" presStyleLbl="node1" presStyleIdx="2" presStyleCnt="3"/>
      <dgm:spPr/>
    </dgm:pt>
    <dgm:pt modelId="{E9070F67-35D0-454E-9BB2-590FC87ABF8A}" type="pres">
      <dgm:prSet presAssocID="{CACBFD0F-FB2D-4AFC-8BBE-114450ACB6D8}" presName="gear3tx" presStyleLbl="node1" presStyleIdx="2" presStyleCnt="3">
        <dgm:presLayoutVars>
          <dgm:chMax val="1"/>
          <dgm:bulletEnabled val="1"/>
        </dgm:presLayoutVars>
      </dgm:prSet>
      <dgm:spPr/>
    </dgm:pt>
    <dgm:pt modelId="{EEE8051A-2BF8-4FF7-9413-A5B6C722343C}" type="pres">
      <dgm:prSet presAssocID="{CACBFD0F-FB2D-4AFC-8BBE-114450ACB6D8}" presName="gear3srcNode" presStyleLbl="node1" presStyleIdx="2" presStyleCnt="3"/>
      <dgm:spPr/>
    </dgm:pt>
    <dgm:pt modelId="{36DD5C1A-0310-4593-879E-FFE463360C9D}" type="pres">
      <dgm:prSet presAssocID="{CACBFD0F-FB2D-4AFC-8BBE-114450ACB6D8}" presName="gear3dstNode" presStyleLbl="node1" presStyleIdx="2" presStyleCnt="3"/>
      <dgm:spPr/>
    </dgm:pt>
    <dgm:pt modelId="{A1CAF474-DC32-4C96-840E-E7262BBB617C}" type="pres">
      <dgm:prSet presAssocID="{9D231195-839D-405A-B9DA-125EB2C47F9C}" presName="connector1" presStyleLbl="sibTrans2D1" presStyleIdx="0" presStyleCnt="3"/>
      <dgm:spPr/>
    </dgm:pt>
    <dgm:pt modelId="{6FEBC276-0AE7-4907-B7A8-881F0ED6BB91}" type="pres">
      <dgm:prSet presAssocID="{66F06291-94C8-464E-AEB1-EECBA3BA436E}" presName="connector2" presStyleLbl="sibTrans2D1" presStyleIdx="1" presStyleCnt="3"/>
      <dgm:spPr/>
    </dgm:pt>
    <dgm:pt modelId="{0E0C956E-E39E-47A8-9BCF-E79929A115F8}" type="pres">
      <dgm:prSet presAssocID="{98592A0F-B651-48DA-A25B-DDAB545EC671}" presName="connector3" presStyleLbl="sibTrans2D1" presStyleIdx="2" presStyleCnt="3"/>
      <dgm:spPr/>
    </dgm:pt>
  </dgm:ptLst>
  <dgm:cxnLst>
    <dgm:cxn modelId="{A390B828-868B-43C8-BE52-9F171DF5C717}" type="presOf" srcId="{10C51CA5-CDBA-4760-9637-1961E47465AD}" destId="{576BA426-159D-4339-B7B4-3227DF402EDC}" srcOrd="2" destOrd="0" presId="urn:microsoft.com/office/officeart/2005/8/layout/gear1"/>
    <dgm:cxn modelId="{F6F0DD34-7C7A-4887-9ACF-F375E044D6DF}" type="presOf" srcId="{E79282CF-5BBA-424F-9233-D13352EFDDD1}" destId="{A48BDA4A-4F7B-43F8-B440-FA799699F623}" srcOrd="0" destOrd="0" presId="urn:microsoft.com/office/officeart/2005/8/layout/gear1"/>
    <dgm:cxn modelId="{D1A49F35-1717-43CE-9B33-CEC5ECFE715E}" type="presOf" srcId="{CACBFD0F-FB2D-4AFC-8BBE-114450ACB6D8}" destId="{AA8611AE-0591-496B-AC47-CBB939426F10}" srcOrd="0" destOrd="0" presId="urn:microsoft.com/office/officeart/2005/8/layout/gear1"/>
    <dgm:cxn modelId="{D50B0369-1681-450F-9C13-11E14409505A}" type="presOf" srcId="{98592A0F-B651-48DA-A25B-DDAB545EC671}" destId="{0E0C956E-E39E-47A8-9BCF-E79929A115F8}" srcOrd="0" destOrd="0" presId="urn:microsoft.com/office/officeart/2005/8/layout/gear1"/>
    <dgm:cxn modelId="{ABEB7451-7D31-4A85-B2E9-E12DA6CCF96E}" type="presOf" srcId="{10C51CA5-CDBA-4760-9637-1961E47465AD}" destId="{4789702B-20DD-4355-B667-E8341BF43356}" srcOrd="1" destOrd="0" presId="urn:microsoft.com/office/officeart/2005/8/layout/gear1"/>
    <dgm:cxn modelId="{342A657B-7519-41F5-9823-417320FBFF87}" type="presOf" srcId="{9D231195-839D-405A-B9DA-125EB2C47F9C}" destId="{A1CAF474-DC32-4C96-840E-E7262BBB617C}" srcOrd="0" destOrd="0" presId="urn:microsoft.com/office/officeart/2005/8/layout/gear1"/>
    <dgm:cxn modelId="{0EA34590-73F0-48EE-8112-8D9C6651F8DF}" srcId="{E79282CF-5BBA-424F-9233-D13352EFDDD1}" destId="{CACBFD0F-FB2D-4AFC-8BBE-114450ACB6D8}" srcOrd="2" destOrd="0" parTransId="{6266C2F8-82FF-4A43-9CCB-7F4A7B1FCD1C}" sibTransId="{98592A0F-B651-48DA-A25B-DDAB545EC671}"/>
    <dgm:cxn modelId="{4473B693-592C-4675-8218-CFAC809B833A}" type="presOf" srcId="{CACBFD0F-FB2D-4AFC-8BBE-114450ACB6D8}" destId="{36DD5C1A-0310-4593-879E-FFE463360C9D}" srcOrd="3" destOrd="0" presId="urn:microsoft.com/office/officeart/2005/8/layout/gear1"/>
    <dgm:cxn modelId="{07106D9C-807F-42A2-B7F3-85E818731E46}" type="presOf" srcId="{CACBFD0F-FB2D-4AFC-8BBE-114450ACB6D8}" destId="{E9070F67-35D0-454E-9BB2-590FC87ABF8A}" srcOrd="1" destOrd="0" presId="urn:microsoft.com/office/officeart/2005/8/layout/gear1"/>
    <dgm:cxn modelId="{D82C6FAB-BF3D-4FA8-861F-82D37048C492}" type="presOf" srcId="{CACBFD0F-FB2D-4AFC-8BBE-114450ACB6D8}" destId="{EEE8051A-2BF8-4FF7-9413-A5B6C722343C}" srcOrd="2" destOrd="0" presId="urn:microsoft.com/office/officeart/2005/8/layout/gear1"/>
    <dgm:cxn modelId="{1995D5AD-AA99-4CF9-90BC-DC38386D96B2}" type="presOf" srcId="{10C51CA5-CDBA-4760-9637-1961E47465AD}" destId="{07E9262D-A7C9-483C-B786-EDC5FF1637DC}" srcOrd="0" destOrd="0" presId="urn:microsoft.com/office/officeart/2005/8/layout/gear1"/>
    <dgm:cxn modelId="{84E34CCE-8D6F-4E2D-8066-1D2A9F640772}" type="presOf" srcId="{66F06291-94C8-464E-AEB1-EECBA3BA436E}" destId="{6FEBC276-0AE7-4907-B7A8-881F0ED6BB91}" srcOrd="0" destOrd="0" presId="urn:microsoft.com/office/officeart/2005/8/layout/gear1"/>
    <dgm:cxn modelId="{47CEDCD5-B6C8-4AFF-92BD-FA833EB1CAAD}" srcId="{E79282CF-5BBA-424F-9233-D13352EFDDD1}" destId="{10C51CA5-CDBA-4760-9637-1961E47465AD}" srcOrd="0" destOrd="0" parTransId="{42B10A58-9C20-41AB-8DE4-4726B8122C57}" sibTransId="{9D231195-839D-405A-B9DA-125EB2C47F9C}"/>
    <dgm:cxn modelId="{1DF117D9-BD6A-48D6-95CB-05B86A713DD2}" type="presOf" srcId="{89F92DB6-F408-4C4C-962C-B30B42E3F228}" destId="{629EAC46-0739-4BE1-BD03-C5B719E40A2C}" srcOrd="2" destOrd="0" presId="urn:microsoft.com/office/officeart/2005/8/layout/gear1"/>
    <dgm:cxn modelId="{5D19FBE3-2687-4EBE-A364-9AD8154AF680}" type="presOf" srcId="{89F92DB6-F408-4C4C-962C-B30B42E3F228}" destId="{AA7BF039-BFB0-4F5D-8A2B-40456C750C0F}" srcOrd="1" destOrd="0" presId="urn:microsoft.com/office/officeart/2005/8/layout/gear1"/>
    <dgm:cxn modelId="{0B8DBBF3-F88E-4148-B70C-F8691524CF32}" srcId="{E79282CF-5BBA-424F-9233-D13352EFDDD1}" destId="{89F92DB6-F408-4C4C-962C-B30B42E3F228}" srcOrd="1" destOrd="0" parTransId="{A6F9D60F-BA7E-4230-B456-8E8F71B4E83F}" sibTransId="{66F06291-94C8-464E-AEB1-EECBA3BA436E}"/>
    <dgm:cxn modelId="{73A42BF8-EAA1-4482-B9DD-2E3E03491F4F}" type="presOf" srcId="{89F92DB6-F408-4C4C-962C-B30B42E3F228}" destId="{24104EA4-534C-48E5-85D8-7C815E8D0C68}" srcOrd="0" destOrd="0" presId="urn:microsoft.com/office/officeart/2005/8/layout/gear1"/>
    <dgm:cxn modelId="{46909BBD-1C02-43C5-94F2-7C3867DB1607}" type="presParOf" srcId="{A48BDA4A-4F7B-43F8-B440-FA799699F623}" destId="{07E9262D-A7C9-483C-B786-EDC5FF1637DC}" srcOrd="0" destOrd="0" presId="urn:microsoft.com/office/officeart/2005/8/layout/gear1"/>
    <dgm:cxn modelId="{1E4A433A-6440-40DF-8774-D346ED54CDB1}" type="presParOf" srcId="{A48BDA4A-4F7B-43F8-B440-FA799699F623}" destId="{4789702B-20DD-4355-B667-E8341BF43356}" srcOrd="1" destOrd="0" presId="urn:microsoft.com/office/officeart/2005/8/layout/gear1"/>
    <dgm:cxn modelId="{052C2215-1355-4AB4-91C4-8FD9944B42F3}" type="presParOf" srcId="{A48BDA4A-4F7B-43F8-B440-FA799699F623}" destId="{576BA426-159D-4339-B7B4-3227DF402EDC}" srcOrd="2" destOrd="0" presId="urn:microsoft.com/office/officeart/2005/8/layout/gear1"/>
    <dgm:cxn modelId="{15431EEF-3214-4457-9614-5032660E393D}" type="presParOf" srcId="{A48BDA4A-4F7B-43F8-B440-FA799699F623}" destId="{24104EA4-534C-48E5-85D8-7C815E8D0C68}" srcOrd="3" destOrd="0" presId="urn:microsoft.com/office/officeart/2005/8/layout/gear1"/>
    <dgm:cxn modelId="{2B626752-2E39-4598-8ECB-E87C8A455B33}" type="presParOf" srcId="{A48BDA4A-4F7B-43F8-B440-FA799699F623}" destId="{AA7BF039-BFB0-4F5D-8A2B-40456C750C0F}" srcOrd="4" destOrd="0" presId="urn:microsoft.com/office/officeart/2005/8/layout/gear1"/>
    <dgm:cxn modelId="{0E0D03D0-07BB-4FB5-9685-96290156E10A}" type="presParOf" srcId="{A48BDA4A-4F7B-43F8-B440-FA799699F623}" destId="{629EAC46-0739-4BE1-BD03-C5B719E40A2C}" srcOrd="5" destOrd="0" presId="urn:microsoft.com/office/officeart/2005/8/layout/gear1"/>
    <dgm:cxn modelId="{6D023F90-50A8-4221-8BAA-3C6593B8BFAE}" type="presParOf" srcId="{A48BDA4A-4F7B-43F8-B440-FA799699F623}" destId="{AA8611AE-0591-496B-AC47-CBB939426F10}" srcOrd="6" destOrd="0" presId="urn:microsoft.com/office/officeart/2005/8/layout/gear1"/>
    <dgm:cxn modelId="{E640C355-6878-4DC4-B265-4D3B1AB95122}" type="presParOf" srcId="{A48BDA4A-4F7B-43F8-B440-FA799699F623}" destId="{E9070F67-35D0-454E-9BB2-590FC87ABF8A}" srcOrd="7" destOrd="0" presId="urn:microsoft.com/office/officeart/2005/8/layout/gear1"/>
    <dgm:cxn modelId="{AD49EC10-F961-461B-B26C-2451310BD5CA}" type="presParOf" srcId="{A48BDA4A-4F7B-43F8-B440-FA799699F623}" destId="{EEE8051A-2BF8-4FF7-9413-A5B6C722343C}" srcOrd="8" destOrd="0" presId="urn:microsoft.com/office/officeart/2005/8/layout/gear1"/>
    <dgm:cxn modelId="{E73093A7-8B92-49A4-9B02-F53FEC7426D7}" type="presParOf" srcId="{A48BDA4A-4F7B-43F8-B440-FA799699F623}" destId="{36DD5C1A-0310-4593-879E-FFE463360C9D}" srcOrd="9" destOrd="0" presId="urn:microsoft.com/office/officeart/2005/8/layout/gear1"/>
    <dgm:cxn modelId="{67155D59-BAED-4EE5-8A69-C6717593E806}" type="presParOf" srcId="{A48BDA4A-4F7B-43F8-B440-FA799699F623}" destId="{A1CAF474-DC32-4C96-840E-E7262BBB617C}" srcOrd="10" destOrd="0" presId="urn:microsoft.com/office/officeart/2005/8/layout/gear1"/>
    <dgm:cxn modelId="{8DF6E0FB-E246-47E0-9113-9EBB5F6559C3}" type="presParOf" srcId="{A48BDA4A-4F7B-43F8-B440-FA799699F623}" destId="{6FEBC276-0AE7-4907-B7A8-881F0ED6BB91}" srcOrd="11" destOrd="0" presId="urn:microsoft.com/office/officeart/2005/8/layout/gear1"/>
    <dgm:cxn modelId="{A81978E0-5CAC-4252-9CC8-56FA4AFDECBD}" type="presParOf" srcId="{A48BDA4A-4F7B-43F8-B440-FA799699F623}" destId="{0E0C956E-E39E-47A8-9BCF-E79929A115F8}"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9282CF-5BBA-424F-9233-D13352EFDDD1}" type="doc">
      <dgm:prSet loTypeId="urn:microsoft.com/office/officeart/2005/8/layout/gear1" loCatId="cycle" qsTypeId="urn:microsoft.com/office/officeart/2005/8/quickstyle/simple1" qsCatId="simple" csTypeId="urn:microsoft.com/office/officeart/2005/8/colors/accent1_2" csCatId="accent1" phldr="1"/>
      <dgm:spPr/>
    </dgm:pt>
    <dgm:pt modelId="{10C51CA5-CDBA-4760-9637-1961E47465AD}">
      <dgm:prSet phldrT="[Text]" phldr="1"/>
      <dgm:spPr>
        <a:solidFill>
          <a:srgbClr val="40BAD2"/>
        </a:solidFill>
      </dgm:spPr>
      <dgm:t>
        <a:bodyPr/>
        <a:lstStyle/>
        <a:p>
          <a:endParaRPr lang="en-US"/>
        </a:p>
      </dgm:t>
    </dgm:pt>
    <dgm:pt modelId="{42B10A58-9C20-41AB-8DE4-4726B8122C57}" type="parTrans" cxnId="{47CEDCD5-B6C8-4AFF-92BD-FA833EB1CAAD}">
      <dgm:prSet/>
      <dgm:spPr/>
      <dgm:t>
        <a:bodyPr/>
        <a:lstStyle/>
        <a:p>
          <a:endParaRPr lang="en-US"/>
        </a:p>
      </dgm:t>
    </dgm:pt>
    <dgm:pt modelId="{9D231195-839D-405A-B9DA-125EB2C47F9C}" type="sibTrans" cxnId="{47CEDCD5-B6C8-4AFF-92BD-FA833EB1CAAD}">
      <dgm:prSet/>
      <dgm:spPr/>
      <dgm:t>
        <a:bodyPr/>
        <a:lstStyle/>
        <a:p>
          <a:endParaRPr lang="en-US"/>
        </a:p>
      </dgm:t>
    </dgm:pt>
    <dgm:pt modelId="{89F92DB6-F408-4C4C-962C-B30B42E3F228}">
      <dgm:prSet phldrT="[Text]" phldr="1"/>
      <dgm:spPr>
        <a:solidFill>
          <a:schemeClr val="accent2"/>
        </a:solidFill>
      </dgm:spPr>
      <dgm:t>
        <a:bodyPr/>
        <a:lstStyle/>
        <a:p>
          <a:endParaRPr lang="en-US"/>
        </a:p>
      </dgm:t>
    </dgm:pt>
    <dgm:pt modelId="{A6F9D60F-BA7E-4230-B456-8E8F71B4E83F}" type="parTrans" cxnId="{0B8DBBF3-F88E-4148-B70C-F8691524CF32}">
      <dgm:prSet/>
      <dgm:spPr/>
      <dgm:t>
        <a:bodyPr/>
        <a:lstStyle/>
        <a:p>
          <a:endParaRPr lang="en-US"/>
        </a:p>
      </dgm:t>
    </dgm:pt>
    <dgm:pt modelId="{66F06291-94C8-464E-AEB1-EECBA3BA436E}" type="sibTrans" cxnId="{0B8DBBF3-F88E-4148-B70C-F8691524CF32}">
      <dgm:prSet/>
      <dgm:spPr/>
      <dgm:t>
        <a:bodyPr/>
        <a:lstStyle/>
        <a:p>
          <a:endParaRPr lang="en-US"/>
        </a:p>
      </dgm:t>
    </dgm:pt>
    <dgm:pt modelId="{CACBFD0F-FB2D-4AFC-8BBE-114450ACB6D8}">
      <dgm:prSet phldrT="[Text]" phldr="1"/>
      <dgm:spPr>
        <a:solidFill>
          <a:srgbClr val="40BAD2"/>
        </a:solidFill>
      </dgm:spPr>
      <dgm:t>
        <a:bodyPr/>
        <a:lstStyle/>
        <a:p>
          <a:endParaRPr lang="en-US" dirty="0"/>
        </a:p>
      </dgm:t>
    </dgm:pt>
    <dgm:pt modelId="{6266C2F8-82FF-4A43-9CCB-7F4A7B1FCD1C}" type="parTrans" cxnId="{0EA34590-73F0-48EE-8112-8D9C6651F8DF}">
      <dgm:prSet/>
      <dgm:spPr/>
      <dgm:t>
        <a:bodyPr/>
        <a:lstStyle/>
        <a:p>
          <a:endParaRPr lang="en-US"/>
        </a:p>
      </dgm:t>
    </dgm:pt>
    <dgm:pt modelId="{98592A0F-B651-48DA-A25B-DDAB545EC671}" type="sibTrans" cxnId="{0EA34590-73F0-48EE-8112-8D9C6651F8DF}">
      <dgm:prSet/>
      <dgm:spPr/>
      <dgm:t>
        <a:bodyPr/>
        <a:lstStyle/>
        <a:p>
          <a:endParaRPr lang="en-US"/>
        </a:p>
      </dgm:t>
    </dgm:pt>
    <dgm:pt modelId="{A48BDA4A-4F7B-43F8-B440-FA799699F623}" type="pres">
      <dgm:prSet presAssocID="{E79282CF-5BBA-424F-9233-D13352EFDDD1}" presName="composite" presStyleCnt="0">
        <dgm:presLayoutVars>
          <dgm:chMax val="3"/>
          <dgm:animLvl val="lvl"/>
          <dgm:resizeHandles val="exact"/>
        </dgm:presLayoutVars>
      </dgm:prSet>
      <dgm:spPr/>
    </dgm:pt>
    <dgm:pt modelId="{07E9262D-A7C9-483C-B786-EDC5FF1637DC}" type="pres">
      <dgm:prSet presAssocID="{10C51CA5-CDBA-4760-9637-1961E47465AD}" presName="gear1" presStyleLbl="node1" presStyleIdx="0" presStyleCnt="3">
        <dgm:presLayoutVars>
          <dgm:chMax val="1"/>
          <dgm:bulletEnabled val="1"/>
        </dgm:presLayoutVars>
      </dgm:prSet>
      <dgm:spPr/>
    </dgm:pt>
    <dgm:pt modelId="{4789702B-20DD-4355-B667-E8341BF43356}" type="pres">
      <dgm:prSet presAssocID="{10C51CA5-CDBA-4760-9637-1961E47465AD}" presName="gear1srcNode" presStyleLbl="node1" presStyleIdx="0" presStyleCnt="3"/>
      <dgm:spPr/>
    </dgm:pt>
    <dgm:pt modelId="{576BA426-159D-4339-B7B4-3227DF402EDC}" type="pres">
      <dgm:prSet presAssocID="{10C51CA5-CDBA-4760-9637-1961E47465AD}" presName="gear1dstNode" presStyleLbl="node1" presStyleIdx="0" presStyleCnt="3"/>
      <dgm:spPr/>
    </dgm:pt>
    <dgm:pt modelId="{24104EA4-534C-48E5-85D8-7C815E8D0C68}" type="pres">
      <dgm:prSet presAssocID="{89F92DB6-F408-4C4C-962C-B30B42E3F228}" presName="gear2" presStyleLbl="node1" presStyleIdx="1" presStyleCnt="3">
        <dgm:presLayoutVars>
          <dgm:chMax val="1"/>
          <dgm:bulletEnabled val="1"/>
        </dgm:presLayoutVars>
      </dgm:prSet>
      <dgm:spPr/>
    </dgm:pt>
    <dgm:pt modelId="{AA7BF039-BFB0-4F5D-8A2B-40456C750C0F}" type="pres">
      <dgm:prSet presAssocID="{89F92DB6-F408-4C4C-962C-B30B42E3F228}" presName="gear2srcNode" presStyleLbl="node1" presStyleIdx="1" presStyleCnt="3"/>
      <dgm:spPr/>
    </dgm:pt>
    <dgm:pt modelId="{629EAC46-0739-4BE1-BD03-C5B719E40A2C}" type="pres">
      <dgm:prSet presAssocID="{89F92DB6-F408-4C4C-962C-B30B42E3F228}" presName="gear2dstNode" presStyleLbl="node1" presStyleIdx="1" presStyleCnt="3"/>
      <dgm:spPr/>
    </dgm:pt>
    <dgm:pt modelId="{AA8611AE-0591-496B-AC47-CBB939426F10}" type="pres">
      <dgm:prSet presAssocID="{CACBFD0F-FB2D-4AFC-8BBE-114450ACB6D8}" presName="gear3" presStyleLbl="node1" presStyleIdx="2" presStyleCnt="3"/>
      <dgm:spPr/>
    </dgm:pt>
    <dgm:pt modelId="{E9070F67-35D0-454E-9BB2-590FC87ABF8A}" type="pres">
      <dgm:prSet presAssocID="{CACBFD0F-FB2D-4AFC-8BBE-114450ACB6D8}" presName="gear3tx" presStyleLbl="node1" presStyleIdx="2" presStyleCnt="3">
        <dgm:presLayoutVars>
          <dgm:chMax val="1"/>
          <dgm:bulletEnabled val="1"/>
        </dgm:presLayoutVars>
      </dgm:prSet>
      <dgm:spPr/>
    </dgm:pt>
    <dgm:pt modelId="{EEE8051A-2BF8-4FF7-9413-A5B6C722343C}" type="pres">
      <dgm:prSet presAssocID="{CACBFD0F-FB2D-4AFC-8BBE-114450ACB6D8}" presName="gear3srcNode" presStyleLbl="node1" presStyleIdx="2" presStyleCnt="3"/>
      <dgm:spPr/>
    </dgm:pt>
    <dgm:pt modelId="{36DD5C1A-0310-4593-879E-FFE463360C9D}" type="pres">
      <dgm:prSet presAssocID="{CACBFD0F-FB2D-4AFC-8BBE-114450ACB6D8}" presName="gear3dstNode" presStyleLbl="node1" presStyleIdx="2" presStyleCnt="3"/>
      <dgm:spPr/>
    </dgm:pt>
    <dgm:pt modelId="{A1CAF474-DC32-4C96-840E-E7262BBB617C}" type="pres">
      <dgm:prSet presAssocID="{9D231195-839D-405A-B9DA-125EB2C47F9C}" presName="connector1" presStyleLbl="sibTrans2D1" presStyleIdx="0" presStyleCnt="3" custLinFactNeighborX="3461" custLinFactNeighborY="-659"/>
      <dgm:spPr/>
    </dgm:pt>
    <dgm:pt modelId="{6FEBC276-0AE7-4907-B7A8-881F0ED6BB91}" type="pres">
      <dgm:prSet presAssocID="{66F06291-94C8-464E-AEB1-EECBA3BA436E}" presName="connector2" presStyleLbl="sibTrans2D1" presStyleIdx="1" presStyleCnt="3"/>
      <dgm:spPr/>
    </dgm:pt>
    <dgm:pt modelId="{0E0C956E-E39E-47A8-9BCF-E79929A115F8}" type="pres">
      <dgm:prSet presAssocID="{98592A0F-B651-48DA-A25B-DDAB545EC671}" presName="connector3" presStyleLbl="sibTrans2D1" presStyleIdx="2" presStyleCnt="3"/>
      <dgm:spPr/>
    </dgm:pt>
  </dgm:ptLst>
  <dgm:cxnLst>
    <dgm:cxn modelId="{A390B828-868B-43C8-BE52-9F171DF5C717}" type="presOf" srcId="{10C51CA5-CDBA-4760-9637-1961E47465AD}" destId="{576BA426-159D-4339-B7B4-3227DF402EDC}" srcOrd="2" destOrd="0" presId="urn:microsoft.com/office/officeart/2005/8/layout/gear1"/>
    <dgm:cxn modelId="{F6F0DD34-7C7A-4887-9ACF-F375E044D6DF}" type="presOf" srcId="{E79282CF-5BBA-424F-9233-D13352EFDDD1}" destId="{A48BDA4A-4F7B-43F8-B440-FA799699F623}" srcOrd="0" destOrd="0" presId="urn:microsoft.com/office/officeart/2005/8/layout/gear1"/>
    <dgm:cxn modelId="{D1A49F35-1717-43CE-9B33-CEC5ECFE715E}" type="presOf" srcId="{CACBFD0F-FB2D-4AFC-8BBE-114450ACB6D8}" destId="{AA8611AE-0591-496B-AC47-CBB939426F10}" srcOrd="0" destOrd="0" presId="urn:microsoft.com/office/officeart/2005/8/layout/gear1"/>
    <dgm:cxn modelId="{D50B0369-1681-450F-9C13-11E14409505A}" type="presOf" srcId="{98592A0F-B651-48DA-A25B-DDAB545EC671}" destId="{0E0C956E-E39E-47A8-9BCF-E79929A115F8}" srcOrd="0" destOrd="0" presId="urn:microsoft.com/office/officeart/2005/8/layout/gear1"/>
    <dgm:cxn modelId="{ABEB7451-7D31-4A85-B2E9-E12DA6CCF96E}" type="presOf" srcId="{10C51CA5-CDBA-4760-9637-1961E47465AD}" destId="{4789702B-20DD-4355-B667-E8341BF43356}" srcOrd="1" destOrd="0" presId="urn:microsoft.com/office/officeart/2005/8/layout/gear1"/>
    <dgm:cxn modelId="{342A657B-7519-41F5-9823-417320FBFF87}" type="presOf" srcId="{9D231195-839D-405A-B9DA-125EB2C47F9C}" destId="{A1CAF474-DC32-4C96-840E-E7262BBB617C}" srcOrd="0" destOrd="0" presId="urn:microsoft.com/office/officeart/2005/8/layout/gear1"/>
    <dgm:cxn modelId="{0EA34590-73F0-48EE-8112-8D9C6651F8DF}" srcId="{E79282CF-5BBA-424F-9233-D13352EFDDD1}" destId="{CACBFD0F-FB2D-4AFC-8BBE-114450ACB6D8}" srcOrd="2" destOrd="0" parTransId="{6266C2F8-82FF-4A43-9CCB-7F4A7B1FCD1C}" sibTransId="{98592A0F-B651-48DA-A25B-DDAB545EC671}"/>
    <dgm:cxn modelId="{4473B693-592C-4675-8218-CFAC809B833A}" type="presOf" srcId="{CACBFD0F-FB2D-4AFC-8BBE-114450ACB6D8}" destId="{36DD5C1A-0310-4593-879E-FFE463360C9D}" srcOrd="3" destOrd="0" presId="urn:microsoft.com/office/officeart/2005/8/layout/gear1"/>
    <dgm:cxn modelId="{07106D9C-807F-42A2-B7F3-85E818731E46}" type="presOf" srcId="{CACBFD0F-FB2D-4AFC-8BBE-114450ACB6D8}" destId="{E9070F67-35D0-454E-9BB2-590FC87ABF8A}" srcOrd="1" destOrd="0" presId="urn:microsoft.com/office/officeart/2005/8/layout/gear1"/>
    <dgm:cxn modelId="{D82C6FAB-BF3D-4FA8-861F-82D37048C492}" type="presOf" srcId="{CACBFD0F-FB2D-4AFC-8BBE-114450ACB6D8}" destId="{EEE8051A-2BF8-4FF7-9413-A5B6C722343C}" srcOrd="2" destOrd="0" presId="urn:microsoft.com/office/officeart/2005/8/layout/gear1"/>
    <dgm:cxn modelId="{1995D5AD-AA99-4CF9-90BC-DC38386D96B2}" type="presOf" srcId="{10C51CA5-CDBA-4760-9637-1961E47465AD}" destId="{07E9262D-A7C9-483C-B786-EDC5FF1637DC}" srcOrd="0" destOrd="0" presId="urn:microsoft.com/office/officeart/2005/8/layout/gear1"/>
    <dgm:cxn modelId="{84E34CCE-8D6F-4E2D-8066-1D2A9F640772}" type="presOf" srcId="{66F06291-94C8-464E-AEB1-EECBA3BA436E}" destId="{6FEBC276-0AE7-4907-B7A8-881F0ED6BB91}" srcOrd="0" destOrd="0" presId="urn:microsoft.com/office/officeart/2005/8/layout/gear1"/>
    <dgm:cxn modelId="{47CEDCD5-B6C8-4AFF-92BD-FA833EB1CAAD}" srcId="{E79282CF-5BBA-424F-9233-D13352EFDDD1}" destId="{10C51CA5-CDBA-4760-9637-1961E47465AD}" srcOrd="0" destOrd="0" parTransId="{42B10A58-9C20-41AB-8DE4-4726B8122C57}" sibTransId="{9D231195-839D-405A-B9DA-125EB2C47F9C}"/>
    <dgm:cxn modelId="{1DF117D9-BD6A-48D6-95CB-05B86A713DD2}" type="presOf" srcId="{89F92DB6-F408-4C4C-962C-B30B42E3F228}" destId="{629EAC46-0739-4BE1-BD03-C5B719E40A2C}" srcOrd="2" destOrd="0" presId="urn:microsoft.com/office/officeart/2005/8/layout/gear1"/>
    <dgm:cxn modelId="{5D19FBE3-2687-4EBE-A364-9AD8154AF680}" type="presOf" srcId="{89F92DB6-F408-4C4C-962C-B30B42E3F228}" destId="{AA7BF039-BFB0-4F5D-8A2B-40456C750C0F}" srcOrd="1" destOrd="0" presId="urn:microsoft.com/office/officeart/2005/8/layout/gear1"/>
    <dgm:cxn modelId="{0B8DBBF3-F88E-4148-B70C-F8691524CF32}" srcId="{E79282CF-5BBA-424F-9233-D13352EFDDD1}" destId="{89F92DB6-F408-4C4C-962C-B30B42E3F228}" srcOrd="1" destOrd="0" parTransId="{A6F9D60F-BA7E-4230-B456-8E8F71B4E83F}" sibTransId="{66F06291-94C8-464E-AEB1-EECBA3BA436E}"/>
    <dgm:cxn modelId="{73A42BF8-EAA1-4482-B9DD-2E3E03491F4F}" type="presOf" srcId="{89F92DB6-F408-4C4C-962C-B30B42E3F228}" destId="{24104EA4-534C-48E5-85D8-7C815E8D0C68}" srcOrd="0" destOrd="0" presId="urn:microsoft.com/office/officeart/2005/8/layout/gear1"/>
    <dgm:cxn modelId="{46909BBD-1C02-43C5-94F2-7C3867DB1607}" type="presParOf" srcId="{A48BDA4A-4F7B-43F8-B440-FA799699F623}" destId="{07E9262D-A7C9-483C-B786-EDC5FF1637DC}" srcOrd="0" destOrd="0" presId="urn:microsoft.com/office/officeart/2005/8/layout/gear1"/>
    <dgm:cxn modelId="{1E4A433A-6440-40DF-8774-D346ED54CDB1}" type="presParOf" srcId="{A48BDA4A-4F7B-43F8-B440-FA799699F623}" destId="{4789702B-20DD-4355-B667-E8341BF43356}" srcOrd="1" destOrd="0" presId="urn:microsoft.com/office/officeart/2005/8/layout/gear1"/>
    <dgm:cxn modelId="{052C2215-1355-4AB4-91C4-8FD9944B42F3}" type="presParOf" srcId="{A48BDA4A-4F7B-43F8-B440-FA799699F623}" destId="{576BA426-159D-4339-B7B4-3227DF402EDC}" srcOrd="2" destOrd="0" presId="urn:microsoft.com/office/officeart/2005/8/layout/gear1"/>
    <dgm:cxn modelId="{15431EEF-3214-4457-9614-5032660E393D}" type="presParOf" srcId="{A48BDA4A-4F7B-43F8-B440-FA799699F623}" destId="{24104EA4-534C-48E5-85D8-7C815E8D0C68}" srcOrd="3" destOrd="0" presId="urn:microsoft.com/office/officeart/2005/8/layout/gear1"/>
    <dgm:cxn modelId="{2B626752-2E39-4598-8ECB-E87C8A455B33}" type="presParOf" srcId="{A48BDA4A-4F7B-43F8-B440-FA799699F623}" destId="{AA7BF039-BFB0-4F5D-8A2B-40456C750C0F}" srcOrd="4" destOrd="0" presId="urn:microsoft.com/office/officeart/2005/8/layout/gear1"/>
    <dgm:cxn modelId="{0E0D03D0-07BB-4FB5-9685-96290156E10A}" type="presParOf" srcId="{A48BDA4A-4F7B-43F8-B440-FA799699F623}" destId="{629EAC46-0739-4BE1-BD03-C5B719E40A2C}" srcOrd="5" destOrd="0" presId="urn:microsoft.com/office/officeart/2005/8/layout/gear1"/>
    <dgm:cxn modelId="{6D023F90-50A8-4221-8BAA-3C6593B8BFAE}" type="presParOf" srcId="{A48BDA4A-4F7B-43F8-B440-FA799699F623}" destId="{AA8611AE-0591-496B-AC47-CBB939426F10}" srcOrd="6" destOrd="0" presId="urn:microsoft.com/office/officeart/2005/8/layout/gear1"/>
    <dgm:cxn modelId="{E640C355-6878-4DC4-B265-4D3B1AB95122}" type="presParOf" srcId="{A48BDA4A-4F7B-43F8-B440-FA799699F623}" destId="{E9070F67-35D0-454E-9BB2-590FC87ABF8A}" srcOrd="7" destOrd="0" presId="urn:microsoft.com/office/officeart/2005/8/layout/gear1"/>
    <dgm:cxn modelId="{AD49EC10-F961-461B-B26C-2451310BD5CA}" type="presParOf" srcId="{A48BDA4A-4F7B-43F8-B440-FA799699F623}" destId="{EEE8051A-2BF8-4FF7-9413-A5B6C722343C}" srcOrd="8" destOrd="0" presId="urn:microsoft.com/office/officeart/2005/8/layout/gear1"/>
    <dgm:cxn modelId="{E73093A7-8B92-49A4-9B02-F53FEC7426D7}" type="presParOf" srcId="{A48BDA4A-4F7B-43F8-B440-FA799699F623}" destId="{36DD5C1A-0310-4593-879E-FFE463360C9D}" srcOrd="9" destOrd="0" presId="urn:microsoft.com/office/officeart/2005/8/layout/gear1"/>
    <dgm:cxn modelId="{67155D59-BAED-4EE5-8A69-C6717593E806}" type="presParOf" srcId="{A48BDA4A-4F7B-43F8-B440-FA799699F623}" destId="{A1CAF474-DC32-4C96-840E-E7262BBB617C}" srcOrd="10" destOrd="0" presId="urn:microsoft.com/office/officeart/2005/8/layout/gear1"/>
    <dgm:cxn modelId="{8DF6E0FB-E246-47E0-9113-9EBB5F6559C3}" type="presParOf" srcId="{A48BDA4A-4F7B-43F8-B440-FA799699F623}" destId="{6FEBC276-0AE7-4907-B7A8-881F0ED6BB91}" srcOrd="11" destOrd="0" presId="urn:microsoft.com/office/officeart/2005/8/layout/gear1"/>
    <dgm:cxn modelId="{A81978E0-5CAC-4252-9CC8-56FA4AFDECBD}" type="presParOf" srcId="{A48BDA4A-4F7B-43F8-B440-FA799699F623}" destId="{0E0C956E-E39E-47A8-9BCF-E79929A115F8}" srcOrd="12" destOrd="0" presId="urn:microsoft.com/office/officeart/2005/8/layout/gear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37B456-3853-4C75-B4AF-E77D007C1F6E}" type="doc">
      <dgm:prSet loTypeId="urn:microsoft.com/office/officeart/2005/8/layout/gear1" loCatId="cycle" qsTypeId="urn:microsoft.com/office/officeart/2005/8/quickstyle/simple1" qsCatId="simple" csTypeId="urn:microsoft.com/office/officeart/2005/8/colors/accent1_2" csCatId="accent1" phldr="1"/>
      <dgm:spPr/>
    </dgm:pt>
    <dgm:pt modelId="{F20797E5-C96C-481A-B343-2FFAB9DD42CA}">
      <dgm:prSet phldrT="[Text]"/>
      <dgm:spPr/>
      <dgm:t>
        <a:bodyPr/>
        <a:lstStyle/>
        <a:p>
          <a:r>
            <a:rPr lang="en-US" dirty="0"/>
            <a:t>Networking</a:t>
          </a:r>
        </a:p>
        <a:p>
          <a:r>
            <a:rPr lang="en-US" dirty="0"/>
            <a:t>Navigating Org Politics</a:t>
          </a:r>
        </a:p>
        <a:p>
          <a:r>
            <a:rPr lang="en-US" dirty="0"/>
            <a:t>Conflict </a:t>
          </a:r>
          <a:r>
            <a:rPr lang="en-US" dirty="0" err="1"/>
            <a:t>Mgmt</a:t>
          </a:r>
          <a:endParaRPr lang="en-US" dirty="0"/>
        </a:p>
        <a:p>
          <a:r>
            <a:rPr lang="en-US" b="1" dirty="0" err="1">
              <a:solidFill>
                <a:schemeClr val="tx2">
                  <a:lumMod val="75000"/>
                </a:schemeClr>
              </a:solidFill>
              <a:effectLst>
                <a:outerShdw blurRad="38100" dist="38100" dir="2700000" algn="tl">
                  <a:srgbClr val="000000">
                    <a:alpha val="43137"/>
                  </a:srgbClr>
                </a:outerShdw>
              </a:effectLst>
            </a:rPr>
            <a:t>Opps</a:t>
          </a:r>
          <a:r>
            <a:rPr lang="en-US" b="1" dirty="0">
              <a:solidFill>
                <a:schemeClr val="tx2">
                  <a:lumMod val="75000"/>
                </a:schemeClr>
              </a:solidFill>
              <a:effectLst>
                <a:outerShdw blurRad="38100" dist="38100" dir="2700000" algn="tl">
                  <a:srgbClr val="000000">
                    <a:alpha val="43137"/>
                  </a:srgbClr>
                </a:outerShdw>
              </a:effectLst>
            </a:rPr>
            <a:t> to Lead</a:t>
          </a:r>
        </a:p>
      </dgm:t>
    </dgm:pt>
    <dgm:pt modelId="{24034F9D-C86A-4C06-87CD-CFA4EE23A8B1}" type="parTrans" cxnId="{29D8D880-DFE4-4C4B-BC64-9013FFA098B6}">
      <dgm:prSet/>
      <dgm:spPr/>
      <dgm:t>
        <a:bodyPr/>
        <a:lstStyle/>
        <a:p>
          <a:endParaRPr lang="en-US"/>
        </a:p>
      </dgm:t>
    </dgm:pt>
    <dgm:pt modelId="{5418A0B5-7709-4916-A36C-93416EDBFDD3}" type="sibTrans" cxnId="{29D8D880-DFE4-4C4B-BC64-9013FFA098B6}">
      <dgm:prSet/>
      <dgm:spPr/>
      <dgm:t>
        <a:bodyPr/>
        <a:lstStyle/>
        <a:p>
          <a:endParaRPr lang="en-US"/>
        </a:p>
      </dgm:t>
    </dgm:pt>
    <dgm:pt modelId="{30FA2242-53B4-4E0B-B1F2-F4C574DC9B6C}">
      <dgm:prSet phldrT="[Text]"/>
      <dgm:spPr>
        <a:solidFill>
          <a:schemeClr val="accent2"/>
        </a:solidFill>
        <a:effectLst>
          <a:outerShdw blurRad="50800" dist="38100" dir="2700000" algn="tl" rotWithShape="0">
            <a:prstClr val="black">
              <a:alpha val="40000"/>
            </a:prstClr>
          </a:outerShdw>
        </a:effectLst>
      </dgm:spPr>
      <dgm:t>
        <a:bodyPr/>
        <a:lstStyle/>
        <a:p>
          <a:r>
            <a:rPr lang="en-US" b="1" dirty="0">
              <a:solidFill>
                <a:schemeClr val="tx2">
                  <a:lumMod val="75000"/>
                </a:schemeClr>
              </a:solidFill>
              <a:effectLst>
                <a:outerShdw blurRad="38100" dist="38100" dir="2700000" algn="tl">
                  <a:srgbClr val="000000">
                    <a:alpha val="43137"/>
                  </a:srgbClr>
                </a:outerShdw>
              </a:effectLst>
            </a:rPr>
            <a:t>Mentors</a:t>
          </a:r>
        </a:p>
        <a:p>
          <a:r>
            <a:rPr lang="en-US" b="1" dirty="0">
              <a:solidFill>
                <a:schemeClr val="tx2">
                  <a:lumMod val="75000"/>
                </a:schemeClr>
              </a:solidFill>
              <a:effectLst>
                <a:outerShdw blurRad="38100" dist="38100" dir="2700000" algn="tl">
                  <a:srgbClr val="000000">
                    <a:alpha val="43137"/>
                  </a:srgbClr>
                </a:outerShdw>
              </a:effectLst>
            </a:rPr>
            <a:t>Advocates</a:t>
          </a:r>
        </a:p>
      </dgm:t>
    </dgm:pt>
    <dgm:pt modelId="{2B8A7FA6-2E33-41FA-A8BE-A99DCBF1F4C0}" type="parTrans" cxnId="{BCD95F8A-5B9C-4E60-8E8F-525AAE8E03D4}">
      <dgm:prSet/>
      <dgm:spPr/>
      <dgm:t>
        <a:bodyPr/>
        <a:lstStyle/>
        <a:p>
          <a:endParaRPr lang="en-US"/>
        </a:p>
      </dgm:t>
    </dgm:pt>
    <dgm:pt modelId="{0EB6042E-396D-4C96-BF5E-F1CFFE5C8ED5}" type="sibTrans" cxnId="{BCD95F8A-5B9C-4E60-8E8F-525AAE8E03D4}">
      <dgm:prSet/>
      <dgm:spPr/>
      <dgm:t>
        <a:bodyPr/>
        <a:lstStyle/>
        <a:p>
          <a:endParaRPr lang="en-US"/>
        </a:p>
      </dgm:t>
    </dgm:pt>
    <dgm:pt modelId="{2BC8E8F3-D6BA-4841-A4E4-AB2C52D0230E}">
      <dgm:prSet phldrT="[Text]" custT="1"/>
      <dgm:spPr/>
      <dgm:t>
        <a:bodyPr/>
        <a:lstStyle/>
        <a:p>
          <a:endParaRPr lang="en-US" sz="5400" b="1" dirty="0"/>
        </a:p>
      </dgm:t>
    </dgm:pt>
    <dgm:pt modelId="{F6301D57-27C6-433E-94FA-8B63AF121DD4}" type="parTrans" cxnId="{AC05E65E-3523-443F-96D4-FD4446BB11B7}">
      <dgm:prSet/>
      <dgm:spPr/>
      <dgm:t>
        <a:bodyPr/>
        <a:lstStyle/>
        <a:p>
          <a:endParaRPr lang="en-US"/>
        </a:p>
      </dgm:t>
    </dgm:pt>
    <dgm:pt modelId="{35012CF4-14C8-4F0F-959E-66188EE04DBF}" type="sibTrans" cxnId="{AC05E65E-3523-443F-96D4-FD4446BB11B7}">
      <dgm:prSet/>
      <dgm:spPr/>
      <dgm:t>
        <a:bodyPr/>
        <a:lstStyle/>
        <a:p>
          <a:endParaRPr lang="en-US"/>
        </a:p>
      </dgm:t>
    </dgm:pt>
    <dgm:pt modelId="{C27CF4E5-86D9-4F74-AB59-A7D1883A87E2}" type="pres">
      <dgm:prSet presAssocID="{7C37B456-3853-4C75-B4AF-E77D007C1F6E}" presName="composite" presStyleCnt="0">
        <dgm:presLayoutVars>
          <dgm:chMax val="3"/>
          <dgm:animLvl val="lvl"/>
          <dgm:resizeHandles val="exact"/>
        </dgm:presLayoutVars>
      </dgm:prSet>
      <dgm:spPr/>
    </dgm:pt>
    <dgm:pt modelId="{1653D82A-F255-4B76-8443-61582EC70C0C}" type="pres">
      <dgm:prSet presAssocID="{F20797E5-C96C-481A-B343-2FFAB9DD42CA}" presName="gear1" presStyleLbl="node1" presStyleIdx="0" presStyleCnt="3">
        <dgm:presLayoutVars>
          <dgm:chMax val="1"/>
          <dgm:bulletEnabled val="1"/>
        </dgm:presLayoutVars>
      </dgm:prSet>
      <dgm:spPr/>
    </dgm:pt>
    <dgm:pt modelId="{F89F0EFA-9A35-48A7-A21F-075A7AD99D48}" type="pres">
      <dgm:prSet presAssocID="{F20797E5-C96C-481A-B343-2FFAB9DD42CA}" presName="gear1srcNode" presStyleLbl="node1" presStyleIdx="0" presStyleCnt="3"/>
      <dgm:spPr/>
    </dgm:pt>
    <dgm:pt modelId="{9F5C9E01-6260-447C-B720-9DBEA1F1CEA5}" type="pres">
      <dgm:prSet presAssocID="{F20797E5-C96C-481A-B343-2FFAB9DD42CA}" presName="gear1dstNode" presStyleLbl="node1" presStyleIdx="0" presStyleCnt="3"/>
      <dgm:spPr/>
    </dgm:pt>
    <dgm:pt modelId="{B725C4DF-295D-406C-B161-4C6A04D73BFB}" type="pres">
      <dgm:prSet presAssocID="{30FA2242-53B4-4E0B-B1F2-F4C574DC9B6C}" presName="gear2" presStyleLbl="node1" presStyleIdx="1" presStyleCnt="3">
        <dgm:presLayoutVars>
          <dgm:chMax val="1"/>
          <dgm:bulletEnabled val="1"/>
        </dgm:presLayoutVars>
      </dgm:prSet>
      <dgm:spPr/>
    </dgm:pt>
    <dgm:pt modelId="{5EC35EF3-3065-41C8-A078-A7B2348F88FC}" type="pres">
      <dgm:prSet presAssocID="{30FA2242-53B4-4E0B-B1F2-F4C574DC9B6C}" presName="gear2srcNode" presStyleLbl="node1" presStyleIdx="1" presStyleCnt="3"/>
      <dgm:spPr/>
    </dgm:pt>
    <dgm:pt modelId="{2791613A-D712-4ADC-A6B7-995E99C4E42C}" type="pres">
      <dgm:prSet presAssocID="{30FA2242-53B4-4E0B-B1F2-F4C574DC9B6C}" presName="gear2dstNode" presStyleLbl="node1" presStyleIdx="1" presStyleCnt="3"/>
      <dgm:spPr/>
    </dgm:pt>
    <dgm:pt modelId="{AF62E130-F1A2-4848-A963-267120C2FDC7}" type="pres">
      <dgm:prSet presAssocID="{2BC8E8F3-D6BA-4841-A4E4-AB2C52D0230E}" presName="gear3" presStyleLbl="node1" presStyleIdx="2" presStyleCnt="3"/>
      <dgm:spPr/>
    </dgm:pt>
    <dgm:pt modelId="{31B21E4B-1AE6-4B3A-9D2E-CB88723DF150}" type="pres">
      <dgm:prSet presAssocID="{2BC8E8F3-D6BA-4841-A4E4-AB2C52D0230E}" presName="gear3tx" presStyleLbl="node1" presStyleIdx="2" presStyleCnt="3">
        <dgm:presLayoutVars>
          <dgm:chMax val="1"/>
          <dgm:bulletEnabled val="1"/>
        </dgm:presLayoutVars>
      </dgm:prSet>
      <dgm:spPr/>
    </dgm:pt>
    <dgm:pt modelId="{34F5414D-9968-46FC-9F8F-ACA579B4191B}" type="pres">
      <dgm:prSet presAssocID="{2BC8E8F3-D6BA-4841-A4E4-AB2C52D0230E}" presName="gear3srcNode" presStyleLbl="node1" presStyleIdx="2" presStyleCnt="3"/>
      <dgm:spPr/>
    </dgm:pt>
    <dgm:pt modelId="{FB50A8DC-C0C4-4C2B-B74E-02965B380A0E}" type="pres">
      <dgm:prSet presAssocID="{2BC8E8F3-D6BA-4841-A4E4-AB2C52D0230E}" presName="gear3dstNode" presStyleLbl="node1" presStyleIdx="2" presStyleCnt="3"/>
      <dgm:spPr/>
    </dgm:pt>
    <dgm:pt modelId="{087906F9-0C91-41DE-A188-874957A3A64D}" type="pres">
      <dgm:prSet presAssocID="{5418A0B5-7709-4916-A36C-93416EDBFDD3}" presName="connector1" presStyleLbl="sibTrans2D1" presStyleIdx="0" presStyleCnt="3"/>
      <dgm:spPr/>
    </dgm:pt>
    <dgm:pt modelId="{4997EAB3-14FC-4A7B-8D0F-B032D199E189}" type="pres">
      <dgm:prSet presAssocID="{0EB6042E-396D-4C96-BF5E-F1CFFE5C8ED5}" presName="connector2" presStyleLbl="sibTrans2D1" presStyleIdx="1" presStyleCnt="3"/>
      <dgm:spPr/>
    </dgm:pt>
    <dgm:pt modelId="{BC446697-9BE5-4EC0-914C-5723806E0A01}" type="pres">
      <dgm:prSet presAssocID="{35012CF4-14C8-4F0F-959E-66188EE04DBF}" presName="connector3" presStyleLbl="sibTrans2D1" presStyleIdx="2" presStyleCnt="3"/>
      <dgm:spPr/>
    </dgm:pt>
  </dgm:ptLst>
  <dgm:cxnLst>
    <dgm:cxn modelId="{0B217631-AFA7-4BF5-B6C5-4C50440FC6DE}" type="presOf" srcId="{F20797E5-C96C-481A-B343-2FFAB9DD42CA}" destId="{9F5C9E01-6260-447C-B720-9DBEA1F1CEA5}" srcOrd="2" destOrd="0" presId="urn:microsoft.com/office/officeart/2005/8/layout/gear1"/>
    <dgm:cxn modelId="{AC05E65E-3523-443F-96D4-FD4446BB11B7}" srcId="{7C37B456-3853-4C75-B4AF-E77D007C1F6E}" destId="{2BC8E8F3-D6BA-4841-A4E4-AB2C52D0230E}" srcOrd="2" destOrd="0" parTransId="{F6301D57-27C6-433E-94FA-8B63AF121DD4}" sibTransId="{35012CF4-14C8-4F0F-959E-66188EE04DBF}"/>
    <dgm:cxn modelId="{59F4CC66-CA93-412B-B5BB-AA2EE1B5E27D}" type="presOf" srcId="{7C37B456-3853-4C75-B4AF-E77D007C1F6E}" destId="{C27CF4E5-86D9-4F74-AB59-A7D1883A87E2}" srcOrd="0" destOrd="0" presId="urn:microsoft.com/office/officeart/2005/8/layout/gear1"/>
    <dgm:cxn modelId="{355F564B-15DE-4798-92D5-28E534718509}" type="presOf" srcId="{30FA2242-53B4-4E0B-B1F2-F4C574DC9B6C}" destId="{2791613A-D712-4ADC-A6B7-995E99C4E42C}" srcOrd="2" destOrd="0" presId="urn:microsoft.com/office/officeart/2005/8/layout/gear1"/>
    <dgm:cxn modelId="{1F9D896E-EE3D-4E17-BE90-937383078A86}" type="presOf" srcId="{30FA2242-53B4-4E0B-B1F2-F4C574DC9B6C}" destId="{5EC35EF3-3065-41C8-A078-A7B2348F88FC}" srcOrd="1" destOrd="0" presId="urn:microsoft.com/office/officeart/2005/8/layout/gear1"/>
    <dgm:cxn modelId="{97F35F70-0F71-43B6-9BBA-929A34CEA42A}" type="presOf" srcId="{35012CF4-14C8-4F0F-959E-66188EE04DBF}" destId="{BC446697-9BE5-4EC0-914C-5723806E0A01}" srcOrd="0" destOrd="0" presId="urn:microsoft.com/office/officeart/2005/8/layout/gear1"/>
    <dgm:cxn modelId="{D38ACF51-9170-4E90-942B-EE784E71F362}" type="presOf" srcId="{F20797E5-C96C-481A-B343-2FFAB9DD42CA}" destId="{F89F0EFA-9A35-48A7-A21F-075A7AD99D48}" srcOrd="1" destOrd="0" presId="urn:microsoft.com/office/officeart/2005/8/layout/gear1"/>
    <dgm:cxn modelId="{19D12579-300F-4DB0-A434-71FF0516B52C}" type="presOf" srcId="{2BC8E8F3-D6BA-4841-A4E4-AB2C52D0230E}" destId="{FB50A8DC-C0C4-4C2B-B74E-02965B380A0E}" srcOrd="3" destOrd="0" presId="urn:microsoft.com/office/officeart/2005/8/layout/gear1"/>
    <dgm:cxn modelId="{69A04E7C-006D-4DDA-A524-4A633E66A96B}" type="presOf" srcId="{0EB6042E-396D-4C96-BF5E-F1CFFE5C8ED5}" destId="{4997EAB3-14FC-4A7B-8D0F-B032D199E189}" srcOrd="0" destOrd="0" presId="urn:microsoft.com/office/officeart/2005/8/layout/gear1"/>
    <dgm:cxn modelId="{29D8D880-DFE4-4C4B-BC64-9013FFA098B6}" srcId="{7C37B456-3853-4C75-B4AF-E77D007C1F6E}" destId="{F20797E5-C96C-481A-B343-2FFAB9DD42CA}" srcOrd="0" destOrd="0" parTransId="{24034F9D-C86A-4C06-87CD-CFA4EE23A8B1}" sibTransId="{5418A0B5-7709-4916-A36C-93416EDBFDD3}"/>
    <dgm:cxn modelId="{BCD95F8A-5B9C-4E60-8E8F-525AAE8E03D4}" srcId="{7C37B456-3853-4C75-B4AF-E77D007C1F6E}" destId="{30FA2242-53B4-4E0B-B1F2-F4C574DC9B6C}" srcOrd="1" destOrd="0" parTransId="{2B8A7FA6-2E33-41FA-A8BE-A99DCBF1F4C0}" sibTransId="{0EB6042E-396D-4C96-BF5E-F1CFFE5C8ED5}"/>
    <dgm:cxn modelId="{55D4869A-FDA7-4F32-AA87-4D76A5CC9924}" type="presOf" srcId="{2BC8E8F3-D6BA-4841-A4E4-AB2C52D0230E}" destId="{34F5414D-9968-46FC-9F8F-ACA579B4191B}" srcOrd="2" destOrd="0" presId="urn:microsoft.com/office/officeart/2005/8/layout/gear1"/>
    <dgm:cxn modelId="{0CBAECB5-0F30-4C17-9FE0-39497D359C3C}" type="presOf" srcId="{2BC8E8F3-D6BA-4841-A4E4-AB2C52D0230E}" destId="{31B21E4B-1AE6-4B3A-9D2E-CB88723DF150}" srcOrd="1" destOrd="0" presId="urn:microsoft.com/office/officeart/2005/8/layout/gear1"/>
    <dgm:cxn modelId="{9D3B61C5-5D8E-452E-B0C8-F334A8651BAC}" type="presOf" srcId="{F20797E5-C96C-481A-B343-2FFAB9DD42CA}" destId="{1653D82A-F255-4B76-8443-61582EC70C0C}" srcOrd="0" destOrd="0" presId="urn:microsoft.com/office/officeart/2005/8/layout/gear1"/>
    <dgm:cxn modelId="{45DE63CE-CAE3-43FD-BA50-6171FC68D46E}" type="presOf" srcId="{2BC8E8F3-D6BA-4841-A4E4-AB2C52D0230E}" destId="{AF62E130-F1A2-4848-A963-267120C2FDC7}" srcOrd="0" destOrd="0" presId="urn:microsoft.com/office/officeart/2005/8/layout/gear1"/>
    <dgm:cxn modelId="{3E7B5CE0-8567-4557-98CF-EDE8E9C7C154}" type="presOf" srcId="{5418A0B5-7709-4916-A36C-93416EDBFDD3}" destId="{087906F9-0C91-41DE-A188-874957A3A64D}" srcOrd="0" destOrd="0" presId="urn:microsoft.com/office/officeart/2005/8/layout/gear1"/>
    <dgm:cxn modelId="{4ADA7DF0-3E29-4297-A738-FFB30C736536}" type="presOf" srcId="{30FA2242-53B4-4E0B-B1F2-F4C574DC9B6C}" destId="{B725C4DF-295D-406C-B161-4C6A04D73BFB}" srcOrd="0" destOrd="0" presId="urn:microsoft.com/office/officeart/2005/8/layout/gear1"/>
    <dgm:cxn modelId="{95A10C91-9104-4B88-8F01-077CEFF97C36}" type="presParOf" srcId="{C27CF4E5-86D9-4F74-AB59-A7D1883A87E2}" destId="{1653D82A-F255-4B76-8443-61582EC70C0C}" srcOrd="0" destOrd="0" presId="urn:microsoft.com/office/officeart/2005/8/layout/gear1"/>
    <dgm:cxn modelId="{FDCBE700-2493-4F65-BD76-745E3D253C50}" type="presParOf" srcId="{C27CF4E5-86D9-4F74-AB59-A7D1883A87E2}" destId="{F89F0EFA-9A35-48A7-A21F-075A7AD99D48}" srcOrd="1" destOrd="0" presId="urn:microsoft.com/office/officeart/2005/8/layout/gear1"/>
    <dgm:cxn modelId="{37F9B2B7-7FA7-4554-AC04-726EF8FC3C65}" type="presParOf" srcId="{C27CF4E5-86D9-4F74-AB59-A7D1883A87E2}" destId="{9F5C9E01-6260-447C-B720-9DBEA1F1CEA5}" srcOrd="2" destOrd="0" presId="urn:microsoft.com/office/officeart/2005/8/layout/gear1"/>
    <dgm:cxn modelId="{D99084FD-676D-41FF-8E72-A099EC558753}" type="presParOf" srcId="{C27CF4E5-86D9-4F74-AB59-A7D1883A87E2}" destId="{B725C4DF-295D-406C-B161-4C6A04D73BFB}" srcOrd="3" destOrd="0" presId="urn:microsoft.com/office/officeart/2005/8/layout/gear1"/>
    <dgm:cxn modelId="{88ECE755-BA30-4C4E-85CD-F290077085F3}" type="presParOf" srcId="{C27CF4E5-86D9-4F74-AB59-A7D1883A87E2}" destId="{5EC35EF3-3065-41C8-A078-A7B2348F88FC}" srcOrd="4" destOrd="0" presId="urn:microsoft.com/office/officeart/2005/8/layout/gear1"/>
    <dgm:cxn modelId="{75FC84AB-E0FF-4B21-8CDD-C86C23F0C341}" type="presParOf" srcId="{C27CF4E5-86D9-4F74-AB59-A7D1883A87E2}" destId="{2791613A-D712-4ADC-A6B7-995E99C4E42C}" srcOrd="5" destOrd="0" presId="urn:microsoft.com/office/officeart/2005/8/layout/gear1"/>
    <dgm:cxn modelId="{42D294E5-B384-484D-B1CB-C5AAAEA05FD3}" type="presParOf" srcId="{C27CF4E5-86D9-4F74-AB59-A7D1883A87E2}" destId="{AF62E130-F1A2-4848-A963-267120C2FDC7}" srcOrd="6" destOrd="0" presId="urn:microsoft.com/office/officeart/2005/8/layout/gear1"/>
    <dgm:cxn modelId="{AB8A5E2D-2CEC-4B9B-80D8-BA7CD2A6CC69}" type="presParOf" srcId="{C27CF4E5-86D9-4F74-AB59-A7D1883A87E2}" destId="{31B21E4B-1AE6-4B3A-9D2E-CB88723DF150}" srcOrd="7" destOrd="0" presId="urn:microsoft.com/office/officeart/2005/8/layout/gear1"/>
    <dgm:cxn modelId="{F0C6B9C0-B232-491D-A4E7-0F12CE191029}" type="presParOf" srcId="{C27CF4E5-86D9-4F74-AB59-A7D1883A87E2}" destId="{34F5414D-9968-46FC-9F8F-ACA579B4191B}" srcOrd="8" destOrd="0" presId="urn:microsoft.com/office/officeart/2005/8/layout/gear1"/>
    <dgm:cxn modelId="{C15B2E6C-F432-44D2-A95C-2640C0A811FA}" type="presParOf" srcId="{C27CF4E5-86D9-4F74-AB59-A7D1883A87E2}" destId="{FB50A8DC-C0C4-4C2B-B74E-02965B380A0E}" srcOrd="9" destOrd="0" presId="urn:microsoft.com/office/officeart/2005/8/layout/gear1"/>
    <dgm:cxn modelId="{CEF7189E-AA0C-4512-8D54-147ECFE64072}" type="presParOf" srcId="{C27CF4E5-86D9-4F74-AB59-A7D1883A87E2}" destId="{087906F9-0C91-41DE-A188-874957A3A64D}" srcOrd="10" destOrd="0" presId="urn:microsoft.com/office/officeart/2005/8/layout/gear1"/>
    <dgm:cxn modelId="{AC03C4ED-B323-4F8B-9631-142DAD905375}" type="presParOf" srcId="{C27CF4E5-86D9-4F74-AB59-A7D1883A87E2}" destId="{4997EAB3-14FC-4A7B-8D0F-B032D199E189}" srcOrd="11" destOrd="0" presId="urn:microsoft.com/office/officeart/2005/8/layout/gear1"/>
    <dgm:cxn modelId="{BE4CC1EA-82A5-4B76-90DD-75B5501525EC}" type="presParOf" srcId="{C27CF4E5-86D9-4F74-AB59-A7D1883A87E2}" destId="{BC446697-9BE5-4EC0-914C-5723806E0A01}"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37B456-3853-4C75-B4AF-E77D007C1F6E}" type="doc">
      <dgm:prSet loTypeId="urn:microsoft.com/office/officeart/2005/8/layout/gear1" loCatId="cycle" qsTypeId="urn:microsoft.com/office/officeart/2005/8/quickstyle/simple1" qsCatId="simple" csTypeId="urn:microsoft.com/office/officeart/2005/8/colors/accent1_2" csCatId="accent1" phldr="1"/>
      <dgm:spPr/>
    </dgm:pt>
    <dgm:pt modelId="{F20797E5-C96C-481A-B343-2FFAB9DD42CA}">
      <dgm:prSet phldrT="[Text]"/>
      <dgm:spPr/>
      <dgm:t>
        <a:bodyPr/>
        <a:lstStyle/>
        <a:p>
          <a:r>
            <a:rPr lang="en-US" dirty="0"/>
            <a:t>Networking</a:t>
          </a:r>
        </a:p>
        <a:p>
          <a:r>
            <a:rPr lang="en-US" dirty="0"/>
            <a:t>Navigating Org Politics</a:t>
          </a:r>
        </a:p>
        <a:p>
          <a:r>
            <a:rPr lang="en-US" dirty="0"/>
            <a:t>Conflict </a:t>
          </a:r>
          <a:r>
            <a:rPr lang="en-US" dirty="0" err="1"/>
            <a:t>Mgmt</a:t>
          </a:r>
          <a:endParaRPr lang="en-US" dirty="0"/>
        </a:p>
        <a:p>
          <a:r>
            <a:rPr lang="en-US" b="1" dirty="0" err="1">
              <a:solidFill>
                <a:schemeClr val="tx2">
                  <a:lumMod val="75000"/>
                </a:schemeClr>
              </a:solidFill>
              <a:effectLst>
                <a:outerShdw blurRad="38100" dist="38100" dir="2700000" algn="tl">
                  <a:srgbClr val="000000">
                    <a:alpha val="43137"/>
                  </a:srgbClr>
                </a:outerShdw>
              </a:effectLst>
            </a:rPr>
            <a:t>Opps</a:t>
          </a:r>
          <a:r>
            <a:rPr lang="en-US" b="1" dirty="0">
              <a:solidFill>
                <a:schemeClr val="tx2">
                  <a:lumMod val="75000"/>
                </a:schemeClr>
              </a:solidFill>
              <a:effectLst>
                <a:outerShdw blurRad="38100" dist="38100" dir="2700000" algn="tl">
                  <a:srgbClr val="000000">
                    <a:alpha val="43137"/>
                  </a:srgbClr>
                </a:outerShdw>
              </a:effectLst>
            </a:rPr>
            <a:t> to Lead</a:t>
          </a:r>
        </a:p>
      </dgm:t>
    </dgm:pt>
    <dgm:pt modelId="{24034F9D-C86A-4C06-87CD-CFA4EE23A8B1}" type="parTrans" cxnId="{29D8D880-DFE4-4C4B-BC64-9013FFA098B6}">
      <dgm:prSet/>
      <dgm:spPr/>
      <dgm:t>
        <a:bodyPr/>
        <a:lstStyle/>
        <a:p>
          <a:endParaRPr lang="en-US"/>
        </a:p>
      </dgm:t>
    </dgm:pt>
    <dgm:pt modelId="{5418A0B5-7709-4916-A36C-93416EDBFDD3}" type="sibTrans" cxnId="{29D8D880-DFE4-4C4B-BC64-9013FFA098B6}">
      <dgm:prSet/>
      <dgm:spPr/>
      <dgm:t>
        <a:bodyPr/>
        <a:lstStyle/>
        <a:p>
          <a:endParaRPr lang="en-US"/>
        </a:p>
      </dgm:t>
    </dgm:pt>
    <dgm:pt modelId="{30FA2242-53B4-4E0B-B1F2-F4C574DC9B6C}">
      <dgm:prSet phldrT="[Text]"/>
      <dgm:spPr>
        <a:solidFill>
          <a:schemeClr val="accent1"/>
        </a:solidFill>
      </dgm:spPr>
      <dgm:t>
        <a:bodyPr/>
        <a:lstStyle/>
        <a:p>
          <a:r>
            <a:rPr lang="en-US" b="1" dirty="0">
              <a:solidFill>
                <a:schemeClr val="tx2">
                  <a:lumMod val="75000"/>
                </a:schemeClr>
              </a:solidFill>
              <a:effectLst>
                <a:outerShdw blurRad="38100" dist="38100" dir="2700000" algn="tl">
                  <a:srgbClr val="000000">
                    <a:alpha val="43137"/>
                  </a:srgbClr>
                </a:outerShdw>
              </a:effectLst>
            </a:rPr>
            <a:t>Mentors</a:t>
          </a:r>
        </a:p>
        <a:p>
          <a:r>
            <a:rPr lang="en-US" b="1" dirty="0">
              <a:solidFill>
                <a:schemeClr val="tx2">
                  <a:lumMod val="75000"/>
                </a:schemeClr>
              </a:solidFill>
              <a:effectLst>
                <a:outerShdw blurRad="38100" dist="38100" dir="2700000" algn="tl">
                  <a:srgbClr val="000000">
                    <a:alpha val="43137"/>
                  </a:srgbClr>
                </a:outerShdw>
              </a:effectLst>
            </a:rPr>
            <a:t>Advocates</a:t>
          </a:r>
        </a:p>
      </dgm:t>
    </dgm:pt>
    <dgm:pt modelId="{2B8A7FA6-2E33-41FA-A8BE-A99DCBF1F4C0}" type="parTrans" cxnId="{BCD95F8A-5B9C-4E60-8E8F-525AAE8E03D4}">
      <dgm:prSet/>
      <dgm:spPr/>
      <dgm:t>
        <a:bodyPr/>
        <a:lstStyle/>
        <a:p>
          <a:endParaRPr lang="en-US"/>
        </a:p>
      </dgm:t>
    </dgm:pt>
    <dgm:pt modelId="{0EB6042E-396D-4C96-BF5E-F1CFFE5C8ED5}" type="sibTrans" cxnId="{BCD95F8A-5B9C-4E60-8E8F-525AAE8E03D4}">
      <dgm:prSet/>
      <dgm:spPr/>
      <dgm:t>
        <a:bodyPr/>
        <a:lstStyle/>
        <a:p>
          <a:endParaRPr lang="en-US"/>
        </a:p>
      </dgm:t>
    </dgm:pt>
    <dgm:pt modelId="{2BC8E8F3-D6BA-4841-A4E4-AB2C52D0230E}">
      <dgm:prSet phldrT="[Text]" custT="1"/>
      <dgm:spPr>
        <a:solidFill>
          <a:schemeClr val="accent2"/>
        </a:solidFill>
        <a:effectLst>
          <a:outerShdw blurRad="50800" dist="38100" dir="2700000" algn="tl" rotWithShape="0">
            <a:prstClr val="black">
              <a:alpha val="40000"/>
            </a:prstClr>
          </a:outerShdw>
        </a:effectLst>
      </dgm:spPr>
      <dgm:t>
        <a:bodyPr/>
        <a:lstStyle/>
        <a:p>
          <a:r>
            <a:rPr lang="en-US" sz="5400" b="1" dirty="0">
              <a:effectLst>
                <a:outerShdw blurRad="38100" dist="38100" dir="2700000" algn="tl">
                  <a:srgbClr val="000000">
                    <a:alpha val="43137"/>
                  </a:srgbClr>
                </a:outerShdw>
              </a:effectLst>
            </a:rPr>
            <a:t>?</a:t>
          </a:r>
        </a:p>
      </dgm:t>
    </dgm:pt>
    <dgm:pt modelId="{F6301D57-27C6-433E-94FA-8B63AF121DD4}" type="parTrans" cxnId="{AC05E65E-3523-443F-96D4-FD4446BB11B7}">
      <dgm:prSet/>
      <dgm:spPr/>
      <dgm:t>
        <a:bodyPr/>
        <a:lstStyle/>
        <a:p>
          <a:endParaRPr lang="en-US"/>
        </a:p>
      </dgm:t>
    </dgm:pt>
    <dgm:pt modelId="{35012CF4-14C8-4F0F-959E-66188EE04DBF}" type="sibTrans" cxnId="{AC05E65E-3523-443F-96D4-FD4446BB11B7}">
      <dgm:prSet/>
      <dgm:spPr/>
      <dgm:t>
        <a:bodyPr/>
        <a:lstStyle/>
        <a:p>
          <a:endParaRPr lang="en-US"/>
        </a:p>
      </dgm:t>
    </dgm:pt>
    <dgm:pt modelId="{C27CF4E5-86D9-4F74-AB59-A7D1883A87E2}" type="pres">
      <dgm:prSet presAssocID="{7C37B456-3853-4C75-B4AF-E77D007C1F6E}" presName="composite" presStyleCnt="0">
        <dgm:presLayoutVars>
          <dgm:chMax val="3"/>
          <dgm:animLvl val="lvl"/>
          <dgm:resizeHandles val="exact"/>
        </dgm:presLayoutVars>
      </dgm:prSet>
      <dgm:spPr/>
    </dgm:pt>
    <dgm:pt modelId="{1653D82A-F255-4B76-8443-61582EC70C0C}" type="pres">
      <dgm:prSet presAssocID="{F20797E5-C96C-481A-B343-2FFAB9DD42CA}" presName="gear1" presStyleLbl="node1" presStyleIdx="0" presStyleCnt="3">
        <dgm:presLayoutVars>
          <dgm:chMax val="1"/>
          <dgm:bulletEnabled val="1"/>
        </dgm:presLayoutVars>
      </dgm:prSet>
      <dgm:spPr/>
    </dgm:pt>
    <dgm:pt modelId="{F89F0EFA-9A35-48A7-A21F-075A7AD99D48}" type="pres">
      <dgm:prSet presAssocID="{F20797E5-C96C-481A-B343-2FFAB9DD42CA}" presName="gear1srcNode" presStyleLbl="node1" presStyleIdx="0" presStyleCnt="3"/>
      <dgm:spPr/>
    </dgm:pt>
    <dgm:pt modelId="{9F5C9E01-6260-447C-B720-9DBEA1F1CEA5}" type="pres">
      <dgm:prSet presAssocID="{F20797E5-C96C-481A-B343-2FFAB9DD42CA}" presName="gear1dstNode" presStyleLbl="node1" presStyleIdx="0" presStyleCnt="3"/>
      <dgm:spPr/>
    </dgm:pt>
    <dgm:pt modelId="{B725C4DF-295D-406C-B161-4C6A04D73BFB}" type="pres">
      <dgm:prSet presAssocID="{30FA2242-53B4-4E0B-B1F2-F4C574DC9B6C}" presName="gear2" presStyleLbl="node1" presStyleIdx="1" presStyleCnt="3">
        <dgm:presLayoutVars>
          <dgm:chMax val="1"/>
          <dgm:bulletEnabled val="1"/>
        </dgm:presLayoutVars>
      </dgm:prSet>
      <dgm:spPr/>
    </dgm:pt>
    <dgm:pt modelId="{5EC35EF3-3065-41C8-A078-A7B2348F88FC}" type="pres">
      <dgm:prSet presAssocID="{30FA2242-53B4-4E0B-B1F2-F4C574DC9B6C}" presName="gear2srcNode" presStyleLbl="node1" presStyleIdx="1" presStyleCnt="3"/>
      <dgm:spPr/>
    </dgm:pt>
    <dgm:pt modelId="{2791613A-D712-4ADC-A6B7-995E99C4E42C}" type="pres">
      <dgm:prSet presAssocID="{30FA2242-53B4-4E0B-B1F2-F4C574DC9B6C}" presName="gear2dstNode" presStyleLbl="node1" presStyleIdx="1" presStyleCnt="3"/>
      <dgm:spPr/>
    </dgm:pt>
    <dgm:pt modelId="{AF62E130-F1A2-4848-A963-267120C2FDC7}" type="pres">
      <dgm:prSet presAssocID="{2BC8E8F3-D6BA-4841-A4E4-AB2C52D0230E}" presName="gear3" presStyleLbl="node1" presStyleIdx="2" presStyleCnt="3"/>
      <dgm:spPr/>
    </dgm:pt>
    <dgm:pt modelId="{31B21E4B-1AE6-4B3A-9D2E-CB88723DF150}" type="pres">
      <dgm:prSet presAssocID="{2BC8E8F3-D6BA-4841-A4E4-AB2C52D0230E}" presName="gear3tx" presStyleLbl="node1" presStyleIdx="2" presStyleCnt="3">
        <dgm:presLayoutVars>
          <dgm:chMax val="1"/>
          <dgm:bulletEnabled val="1"/>
        </dgm:presLayoutVars>
      </dgm:prSet>
      <dgm:spPr/>
    </dgm:pt>
    <dgm:pt modelId="{34F5414D-9968-46FC-9F8F-ACA579B4191B}" type="pres">
      <dgm:prSet presAssocID="{2BC8E8F3-D6BA-4841-A4E4-AB2C52D0230E}" presName="gear3srcNode" presStyleLbl="node1" presStyleIdx="2" presStyleCnt="3"/>
      <dgm:spPr/>
    </dgm:pt>
    <dgm:pt modelId="{FB50A8DC-C0C4-4C2B-B74E-02965B380A0E}" type="pres">
      <dgm:prSet presAssocID="{2BC8E8F3-D6BA-4841-A4E4-AB2C52D0230E}" presName="gear3dstNode" presStyleLbl="node1" presStyleIdx="2" presStyleCnt="3"/>
      <dgm:spPr/>
    </dgm:pt>
    <dgm:pt modelId="{087906F9-0C91-41DE-A188-874957A3A64D}" type="pres">
      <dgm:prSet presAssocID="{5418A0B5-7709-4916-A36C-93416EDBFDD3}" presName="connector1" presStyleLbl="sibTrans2D1" presStyleIdx="0" presStyleCnt="3"/>
      <dgm:spPr/>
    </dgm:pt>
    <dgm:pt modelId="{4997EAB3-14FC-4A7B-8D0F-B032D199E189}" type="pres">
      <dgm:prSet presAssocID="{0EB6042E-396D-4C96-BF5E-F1CFFE5C8ED5}" presName="connector2" presStyleLbl="sibTrans2D1" presStyleIdx="1" presStyleCnt="3"/>
      <dgm:spPr/>
    </dgm:pt>
    <dgm:pt modelId="{BC446697-9BE5-4EC0-914C-5723806E0A01}" type="pres">
      <dgm:prSet presAssocID="{35012CF4-14C8-4F0F-959E-66188EE04DBF}" presName="connector3" presStyleLbl="sibTrans2D1" presStyleIdx="2" presStyleCnt="3"/>
      <dgm:spPr/>
    </dgm:pt>
  </dgm:ptLst>
  <dgm:cxnLst>
    <dgm:cxn modelId="{0B217631-AFA7-4BF5-B6C5-4C50440FC6DE}" type="presOf" srcId="{F20797E5-C96C-481A-B343-2FFAB9DD42CA}" destId="{9F5C9E01-6260-447C-B720-9DBEA1F1CEA5}" srcOrd="2" destOrd="0" presId="urn:microsoft.com/office/officeart/2005/8/layout/gear1"/>
    <dgm:cxn modelId="{AC05E65E-3523-443F-96D4-FD4446BB11B7}" srcId="{7C37B456-3853-4C75-B4AF-E77D007C1F6E}" destId="{2BC8E8F3-D6BA-4841-A4E4-AB2C52D0230E}" srcOrd="2" destOrd="0" parTransId="{F6301D57-27C6-433E-94FA-8B63AF121DD4}" sibTransId="{35012CF4-14C8-4F0F-959E-66188EE04DBF}"/>
    <dgm:cxn modelId="{59F4CC66-CA93-412B-B5BB-AA2EE1B5E27D}" type="presOf" srcId="{7C37B456-3853-4C75-B4AF-E77D007C1F6E}" destId="{C27CF4E5-86D9-4F74-AB59-A7D1883A87E2}" srcOrd="0" destOrd="0" presId="urn:microsoft.com/office/officeart/2005/8/layout/gear1"/>
    <dgm:cxn modelId="{355F564B-15DE-4798-92D5-28E534718509}" type="presOf" srcId="{30FA2242-53B4-4E0B-B1F2-F4C574DC9B6C}" destId="{2791613A-D712-4ADC-A6B7-995E99C4E42C}" srcOrd="2" destOrd="0" presId="urn:microsoft.com/office/officeart/2005/8/layout/gear1"/>
    <dgm:cxn modelId="{1F9D896E-EE3D-4E17-BE90-937383078A86}" type="presOf" srcId="{30FA2242-53B4-4E0B-B1F2-F4C574DC9B6C}" destId="{5EC35EF3-3065-41C8-A078-A7B2348F88FC}" srcOrd="1" destOrd="0" presId="urn:microsoft.com/office/officeart/2005/8/layout/gear1"/>
    <dgm:cxn modelId="{97F35F70-0F71-43B6-9BBA-929A34CEA42A}" type="presOf" srcId="{35012CF4-14C8-4F0F-959E-66188EE04DBF}" destId="{BC446697-9BE5-4EC0-914C-5723806E0A01}" srcOrd="0" destOrd="0" presId="urn:microsoft.com/office/officeart/2005/8/layout/gear1"/>
    <dgm:cxn modelId="{D38ACF51-9170-4E90-942B-EE784E71F362}" type="presOf" srcId="{F20797E5-C96C-481A-B343-2FFAB9DD42CA}" destId="{F89F0EFA-9A35-48A7-A21F-075A7AD99D48}" srcOrd="1" destOrd="0" presId="urn:microsoft.com/office/officeart/2005/8/layout/gear1"/>
    <dgm:cxn modelId="{19D12579-300F-4DB0-A434-71FF0516B52C}" type="presOf" srcId="{2BC8E8F3-D6BA-4841-A4E4-AB2C52D0230E}" destId="{FB50A8DC-C0C4-4C2B-B74E-02965B380A0E}" srcOrd="3" destOrd="0" presId="urn:microsoft.com/office/officeart/2005/8/layout/gear1"/>
    <dgm:cxn modelId="{69A04E7C-006D-4DDA-A524-4A633E66A96B}" type="presOf" srcId="{0EB6042E-396D-4C96-BF5E-F1CFFE5C8ED5}" destId="{4997EAB3-14FC-4A7B-8D0F-B032D199E189}" srcOrd="0" destOrd="0" presId="urn:microsoft.com/office/officeart/2005/8/layout/gear1"/>
    <dgm:cxn modelId="{29D8D880-DFE4-4C4B-BC64-9013FFA098B6}" srcId="{7C37B456-3853-4C75-B4AF-E77D007C1F6E}" destId="{F20797E5-C96C-481A-B343-2FFAB9DD42CA}" srcOrd="0" destOrd="0" parTransId="{24034F9D-C86A-4C06-87CD-CFA4EE23A8B1}" sibTransId="{5418A0B5-7709-4916-A36C-93416EDBFDD3}"/>
    <dgm:cxn modelId="{BCD95F8A-5B9C-4E60-8E8F-525AAE8E03D4}" srcId="{7C37B456-3853-4C75-B4AF-E77D007C1F6E}" destId="{30FA2242-53B4-4E0B-B1F2-F4C574DC9B6C}" srcOrd="1" destOrd="0" parTransId="{2B8A7FA6-2E33-41FA-A8BE-A99DCBF1F4C0}" sibTransId="{0EB6042E-396D-4C96-BF5E-F1CFFE5C8ED5}"/>
    <dgm:cxn modelId="{55D4869A-FDA7-4F32-AA87-4D76A5CC9924}" type="presOf" srcId="{2BC8E8F3-D6BA-4841-A4E4-AB2C52D0230E}" destId="{34F5414D-9968-46FC-9F8F-ACA579B4191B}" srcOrd="2" destOrd="0" presId="urn:microsoft.com/office/officeart/2005/8/layout/gear1"/>
    <dgm:cxn modelId="{0CBAECB5-0F30-4C17-9FE0-39497D359C3C}" type="presOf" srcId="{2BC8E8F3-D6BA-4841-A4E4-AB2C52D0230E}" destId="{31B21E4B-1AE6-4B3A-9D2E-CB88723DF150}" srcOrd="1" destOrd="0" presId="urn:microsoft.com/office/officeart/2005/8/layout/gear1"/>
    <dgm:cxn modelId="{9D3B61C5-5D8E-452E-B0C8-F334A8651BAC}" type="presOf" srcId="{F20797E5-C96C-481A-B343-2FFAB9DD42CA}" destId="{1653D82A-F255-4B76-8443-61582EC70C0C}" srcOrd="0" destOrd="0" presId="urn:microsoft.com/office/officeart/2005/8/layout/gear1"/>
    <dgm:cxn modelId="{45DE63CE-CAE3-43FD-BA50-6171FC68D46E}" type="presOf" srcId="{2BC8E8F3-D6BA-4841-A4E4-AB2C52D0230E}" destId="{AF62E130-F1A2-4848-A963-267120C2FDC7}" srcOrd="0" destOrd="0" presId="urn:microsoft.com/office/officeart/2005/8/layout/gear1"/>
    <dgm:cxn modelId="{3E7B5CE0-8567-4557-98CF-EDE8E9C7C154}" type="presOf" srcId="{5418A0B5-7709-4916-A36C-93416EDBFDD3}" destId="{087906F9-0C91-41DE-A188-874957A3A64D}" srcOrd="0" destOrd="0" presId="urn:microsoft.com/office/officeart/2005/8/layout/gear1"/>
    <dgm:cxn modelId="{4ADA7DF0-3E29-4297-A738-FFB30C736536}" type="presOf" srcId="{30FA2242-53B4-4E0B-B1F2-F4C574DC9B6C}" destId="{B725C4DF-295D-406C-B161-4C6A04D73BFB}" srcOrd="0" destOrd="0" presId="urn:microsoft.com/office/officeart/2005/8/layout/gear1"/>
    <dgm:cxn modelId="{95A10C91-9104-4B88-8F01-077CEFF97C36}" type="presParOf" srcId="{C27CF4E5-86D9-4F74-AB59-A7D1883A87E2}" destId="{1653D82A-F255-4B76-8443-61582EC70C0C}" srcOrd="0" destOrd="0" presId="urn:microsoft.com/office/officeart/2005/8/layout/gear1"/>
    <dgm:cxn modelId="{FDCBE700-2493-4F65-BD76-745E3D253C50}" type="presParOf" srcId="{C27CF4E5-86D9-4F74-AB59-A7D1883A87E2}" destId="{F89F0EFA-9A35-48A7-A21F-075A7AD99D48}" srcOrd="1" destOrd="0" presId="urn:microsoft.com/office/officeart/2005/8/layout/gear1"/>
    <dgm:cxn modelId="{37F9B2B7-7FA7-4554-AC04-726EF8FC3C65}" type="presParOf" srcId="{C27CF4E5-86D9-4F74-AB59-A7D1883A87E2}" destId="{9F5C9E01-6260-447C-B720-9DBEA1F1CEA5}" srcOrd="2" destOrd="0" presId="urn:microsoft.com/office/officeart/2005/8/layout/gear1"/>
    <dgm:cxn modelId="{D99084FD-676D-41FF-8E72-A099EC558753}" type="presParOf" srcId="{C27CF4E5-86D9-4F74-AB59-A7D1883A87E2}" destId="{B725C4DF-295D-406C-B161-4C6A04D73BFB}" srcOrd="3" destOrd="0" presId="urn:microsoft.com/office/officeart/2005/8/layout/gear1"/>
    <dgm:cxn modelId="{88ECE755-BA30-4C4E-85CD-F290077085F3}" type="presParOf" srcId="{C27CF4E5-86D9-4F74-AB59-A7D1883A87E2}" destId="{5EC35EF3-3065-41C8-A078-A7B2348F88FC}" srcOrd="4" destOrd="0" presId="urn:microsoft.com/office/officeart/2005/8/layout/gear1"/>
    <dgm:cxn modelId="{75FC84AB-E0FF-4B21-8CDD-C86C23F0C341}" type="presParOf" srcId="{C27CF4E5-86D9-4F74-AB59-A7D1883A87E2}" destId="{2791613A-D712-4ADC-A6B7-995E99C4E42C}" srcOrd="5" destOrd="0" presId="urn:microsoft.com/office/officeart/2005/8/layout/gear1"/>
    <dgm:cxn modelId="{42D294E5-B384-484D-B1CB-C5AAAEA05FD3}" type="presParOf" srcId="{C27CF4E5-86D9-4F74-AB59-A7D1883A87E2}" destId="{AF62E130-F1A2-4848-A963-267120C2FDC7}" srcOrd="6" destOrd="0" presId="urn:microsoft.com/office/officeart/2005/8/layout/gear1"/>
    <dgm:cxn modelId="{AB8A5E2D-2CEC-4B9B-80D8-BA7CD2A6CC69}" type="presParOf" srcId="{C27CF4E5-86D9-4F74-AB59-A7D1883A87E2}" destId="{31B21E4B-1AE6-4B3A-9D2E-CB88723DF150}" srcOrd="7" destOrd="0" presId="urn:microsoft.com/office/officeart/2005/8/layout/gear1"/>
    <dgm:cxn modelId="{F0C6B9C0-B232-491D-A4E7-0F12CE191029}" type="presParOf" srcId="{C27CF4E5-86D9-4F74-AB59-A7D1883A87E2}" destId="{34F5414D-9968-46FC-9F8F-ACA579B4191B}" srcOrd="8" destOrd="0" presId="urn:microsoft.com/office/officeart/2005/8/layout/gear1"/>
    <dgm:cxn modelId="{C15B2E6C-F432-44D2-A95C-2640C0A811FA}" type="presParOf" srcId="{C27CF4E5-86D9-4F74-AB59-A7D1883A87E2}" destId="{FB50A8DC-C0C4-4C2B-B74E-02965B380A0E}" srcOrd="9" destOrd="0" presId="urn:microsoft.com/office/officeart/2005/8/layout/gear1"/>
    <dgm:cxn modelId="{CEF7189E-AA0C-4512-8D54-147ECFE64072}" type="presParOf" srcId="{C27CF4E5-86D9-4F74-AB59-A7D1883A87E2}" destId="{087906F9-0C91-41DE-A188-874957A3A64D}" srcOrd="10" destOrd="0" presId="urn:microsoft.com/office/officeart/2005/8/layout/gear1"/>
    <dgm:cxn modelId="{AC03C4ED-B323-4F8B-9631-142DAD905375}" type="presParOf" srcId="{C27CF4E5-86D9-4F74-AB59-A7D1883A87E2}" destId="{4997EAB3-14FC-4A7B-8D0F-B032D199E189}" srcOrd="11" destOrd="0" presId="urn:microsoft.com/office/officeart/2005/8/layout/gear1"/>
    <dgm:cxn modelId="{BE4CC1EA-82A5-4B76-90DD-75B5501525EC}" type="presParOf" srcId="{C27CF4E5-86D9-4F74-AB59-A7D1883A87E2}" destId="{BC446697-9BE5-4EC0-914C-5723806E0A01}"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79282CF-5BBA-424F-9233-D13352EFDDD1}" type="doc">
      <dgm:prSet loTypeId="urn:microsoft.com/office/officeart/2005/8/layout/gear1" loCatId="cycle" qsTypeId="urn:microsoft.com/office/officeart/2005/8/quickstyle/simple1" qsCatId="simple" csTypeId="urn:microsoft.com/office/officeart/2005/8/colors/accent1_2" csCatId="accent1" phldr="1"/>
      <dgm:spPr/>
    </dgm:pt>
    <dgm:pt modelId="{10C51CA5-CDBA-4760-9637-1961E47465AD}">
      <dgm:prSet phldrT="[Text]" phldr="1"/>
      <dgm:spPr>
        <a:solidFill>
          <a:schemeClr val="accent1"/>
        </a:solidFill>
      </dgm:spPr>
      <dgm:t>
        <a:bodyPr/>
        <a:lstStyle/>
        <a:p>
          <a:endParaRPr lang="en-US" dirty="0"/>
        </a:p>
      </dgm:t>
    </dgm:pt>
    <dgm:pt modelId="{42B10A58-9C20-41AB-8DE4-4726B8122C57}" type="parTrans" cxnId="{47CEDCD5-B6C8-4AFF-92BD-FA833EB1CAAD}">
      <dgm:prSet/>
      <dgm:spPr/>
      <dgm:t>
        <a:bodyPr/>
        <a:lstStyle/>
        <a:p>
          <a:endParaRPr lang="en-US"/>
        </a:p>
      </dgm:t>
    </dgm:pt>
    <dgm:pt modelId="{9D231195-839D-405A-B9DA-125EB2C47F9C}" type="sibTrans" cxnId="{47CEDCD5-B6C8-4AFF-92BD-FA833EB1CAAD}">
      <dgm:prSet/>
      <dgm:spPr/>
      <dgm:t>
        <a:bodyPr/>
        <a:lstStyle/>
        <a:p>
          <a:endParaRPr lang="en-US"/>
        </a:p>
      </dgm:t>
    </dgm:pt>
    <dgm:pt modelId="{89F92DB6-F408-4C4C-962C-B30B42E3F228}">
      <dgm:prSet phldrT="[Text]" phldr="1"/>
      <dgm:spPr/>
      <dgm:t>
        <a:bodyPr/>
        <a:lstStyle/>
        <a:p>
          <a:endParaRPr lang="en-US"/>
        </a:p>
      </dgm:t>
    </dgm:pt>
    <dgm:pt modelId="{A6F9D60F-BA7E-4230-B456-8E8F71B4E83F}" type="parTrans" cxnId="{0B8DBBF3-F88E-4148-B70C-F8691524CF32}">
      <dgm:prSet/>
      <dgm:spPr/>
      <dgm:t>
        <a:bodyPr/>
        <a:lstStyle/>
        <a:p>
          <a:endParaRPr lang="en-US"/>
        </a:p>
      </dgm:t>
    </dgm:pt>
    <dgm:pt modelId="{66F06291-94C8-464E-AEB1-EECBA3BA436E}" type="sibTrans" cxnId="{0B8DBBF3-F88E-4148-B70C-F8691524CF32}">
      <dgm:prSet/>
      <dgm:spPr/>
      <dgm:t>
        <a:bodyPr/>
        <a:lstStyle/>
        <a:p>
          <a:endParaRPr lang="en-US"/>
        </a:p>
      </dgm:t>
    </dgm:pt>
    <dgm:pt modelId="{CACBFD0F-FB2D-4AFC-8BBE-114450ACB6D8}">
      <dgm:prSet phldrT="[Text]" phldr="1"/>
      <dgm:spPr>
        <a:solidFill>
          <a:schemeClr val="accent2"/>
        </a:solidFill>
      </dgm:spPr>
      <dgm:t>
        <a:bodyPr/>
        <a:lstStyle/>
        <a:p>
          <a:endParaRPr lang="en-US" dirty="0"/>
        </a:p>
      </dgm:t>
    </dgm:pt>
    <dgm:pt modelId="{6266C2F8-82FF-4A43-9CCB-7F4A7B1FCD1C}" type="parTrans" cxnId="{0EA34590-73F0-48EE-8112-8D9C6651F8DF}">
      <dgm:prSet/>
      <dgm:spPr/>
      <dgm:t>
        <a:bodyPr/>
        <a:lstStyle/>
        <a:p>
          <a:endParaRPr lang="en-US"/>
        </a:p>
      </dgm:t>
    </dgm:pt>
    <dgm:pt modelId="{98592A0F-B651-48DA-A25B-DDAB545EC671}" type="sibTrans" cxnId="{0EA34590-73F0-48EE-8112-8D9C6651F8DF}">
      <dgm:prSet/>
      <dgm:spPr/>
      <dgm:t>
        <a:bodyPr/>
        <a:lstStyle/>
        <a:p>
          <a:endParaRPr lang="en-US"/>
        </a:p>
      </dgm:t>
    </dgm:pt>
    <dgm:pt modelId="{A48BDA4A-4F7B-43F8-B440-FA799699F623}" type="pres">
      <dgm:prSet presAssocID="{E79282CF-5BBA-424F-9233-D13352EFDDD1}" presName="composite" presStyleCnt="0">
        <dgm:presLayoutVars>
          <dgm:chMax val="3"/>
          <dgm:animLvl val="lvl"/>
          <dgm:resizeHandles val="exact"/>
        </dgm:presLayoutVars>
      </dgm:prSet>
      <dgm:spPr/>
    </dgm:pt>
    <dgm:pt modelId="{07E9262D-A7C9-483C-B786-EDC5FF1637DC}" type="pres">
      <dgm:prSet presAssocID="{10C51CA5-CDBA-4760-9637-1961E47465AD}" presName="gear1" presStyleLbl="node1" presStyleIdx="0" presStyleCnt="3">
        <dgm:presLayoutVars>
          <dgm:chMax val="1"/>
          <dgm:bulletEnabled val="1"/>
        </dgm:presLayoutVars>
      </dgm:prSet>
      <dgm:spPr/>
    </dgm:pt>
    <dgm:pt modelId="{4789702B-20DD-4355-B667-E8341BF43356}" type="pres">
      <dgm:prSet presAssocID="{10C51CA5-CDBA-4760-9637-1961E47465AD}" presName="gear1srcNode" presStyleLbl="node1" presStyleIdx="0" presStyleCnt="3"/>
      <dgm:spPr/>
    </dgm:pt>
    <dgm:pt modelId="{576BA426-159D-4339-B7B4-3227DF402EDC}" type="pres">
      <dgm:prSet presAssocID="{10C51CA5-CDBA-4760-9637-1961E47465AD}" presName="gear1dstNode" presStyleLbl="node1" presStyleIdx="0" presStyleCnt="3"/>
      <dgm:spPr/>
    </dgm:pt>
    <dgm:pt modelId="{24104EA4-534C-48E5-85D8-7C815E8D0C68}" type="pres">
      <dgm:prSet presAssocID="{89F92DB6-F408-4C4C-962C-B30B42E3F228}" presName="gear2" presStyleLbl="node1" presStyleIdx="1" presStyleCnt="3">
        <dgm:presLayoutVars>
          <dgm:chMax val="1"/>
          <dgm:bulletEnabled val="1"/>
        </dgm:presLayoutVars>
      </dgm:prSet>
      <dgm:spPr/>
    </dgm:pt>
    <dgm:pt modelId="{AA7BF039-BFB0-4F5D-8A2B-40456C750C0F}" type="pres">
      <dgm:prSet presAssocID="{89F92DB6-F408-4C4C-962C-B30B42E3F228}" presName="gear2srcNode" presStyleLbl="node1" presStyleIdx="1" presStyleCnt="3"/>
      <dgm:spPr/>
    </dgm:pt>
    <dgm:pt modelId="{629EAC46-0739-4BE1-BD03-C5B719E40A2C}" type="pres">
      <dgm:prSet presAssocID="{89F92DB6-F408-4C4C-962C-B30B42E3F228}" presName="gear2dstNode" presStyleLbl="node1" presStyleIdx="1" presStyleCnt="3"/>
      <dgm:spPr/>
    </dgm:pt>
    <dgm:pt modelId="{AA8611AE-0591-496B-AC47-CBB939426F10}" type="pres">
      <dgm:prSet presAssocID="{CACBFD0F-FB2D-4AFC-8BBE-114450ACB6D8}" presName="gear3" presStyleLbl="node1" presStyleIdx="2" presStyleCnt="3"/>
      <dgm:spPr/>
    </dgm:pt>
    <dgm:pt modelId="{E9070F67-35D0-454E-9BB2-590FC87ABF8A}" type="pres">
      <dgm:prSet presAssocID="{CACBFD0F-FB2D-4AFC-8BBE-114450ACB6D8}" presName="gear3tx" presStyleLbl="node1" presStyleIdx="2" presStyleCnt="3">
        <dgm:presLayoutVars>
          <dgm:chMax val="1"/>
          <dgm:bulletEnabled val="1"/>
        </dgm:presLayoutVars>
      </dgm:prSet>
      <dgm:spPr/>
    </dgm:pt>
    <dgm:pt modelId="{EEE8051A-2BF8-4FF7-9413-A5B6C722343C}" type="pres">
      <dgm:prSet presAssocID="{CACBFD0F-FB2D-4AFC-8BBE-114450ACB6D8}" presName="gear3srcNode" presStyleLbl="node1" presStyleIdx="2" presStyleCnt="3"/>
      <dgm:spPr/>
    </dgm:pt>
    <dgm:pt modelId="{36DD5C1A-0310-4593-879E-FFE463360C9D}" type="pres">
      <dgm:prSet presAssocID="{CACBFD0F-FB2D-4AFC-8BBE-114450ACB6D8}" presName="gear3dstNode" presStyleLbl="node1" presStyleIdx="2" presStyleCnt="3"/>
      <dgm:spPr/>
    </dgm:pt>
    <dgm:pt modelId="{A1CAF474-DC32-4C96-840E-E7262BBB617C}" type="pres">
      <dgm:prSet presAssocID="{9D231195-839D-405A-B9DA-125EB2C47F9C}" presName="connector1" presStyleLbl="sibTrans2D1" presStyleIdx="0" presStyleCnt="3"/>
      <dgm:spPr/>
    </dgm:pt>
    <dgm:pt modelId="{6FEBC276-0AE7-4907-B7A8-881F0ED6BB91}" type="pres">
      <dgm:prSet presAssocID="{66F06291-94C8-464E-AEB1-EECBA3BA436E}" presName="connector2" presStyleLbl="sibTrans2D1" presStyleIdx="1" presStyleCnt="3"/>
      <dgm:spPr/>
    </dgm:pt>
    <dgm:pt modelId="{0E0C956E-E39E-47A8-9BCF-E79929A115F8}" type="pres">
      <dgm:prSet presAssocID="{98592A0F-B651-48DA-A25B-DDAB545EC671}" presName="connector3" presStyleLbl="sibTrans2D1" presStyleIdx="2" presStyleCnt="3"/>
      <dgm:spPr/>
    </dgm:pt>
  </dgm:ptLst>
  <dgm:cxnLst>
    <dgm:cxn modelId="{A390B828-868B-43C8-BE52-9F171DF5C717}" type="presOf" srcId="{10C51CA5-CDBA-4760-9637-1961E47465AD}" destId="{576BA426-159D-4339-B7B4-3227DF402EDC}" srcOrd="2" destOrd="0" presId="urn:microsoft.com/office/officeart/2005/8/layout/gear1"/>
    <dgm:cxn modelId="{F6F0DD34-7C7A-4887-9ACF-F375E044D6DF}" type="presOf" srcId="{E79282CF-5BBA-424F-9233-D13352EFDDD1}" destId="{A48BDA4A-4F7B-43F8-B440-FA799699F623}" srcOrd="0" destOrd="0" presId="urn:microsoft.com/office/officeart/2005/8/layout/gear1"/>
    <dgm:cxn modelId="{D1A49F35-1717-43CE-9B33-CEC5ECFE715E}" type="presOf" srcId="{CACBFD0F-FB2D-4AFC-8BBE-114450ACB6D8}" destId="{AA8611AE-0591-496B-AC47-CBB939426F10}" srcOrd="0" destOrd="0" presId="urn:microsoft.com/office/officeart/2005/8/layout/gear1"/>
    <dgm:cxn modelId="{D50B0369-1681-450F-9C13-11E14409505A}" type="presOf" srcId="{98592A0F-B651-48DA-A25B-DDAB545EC671}" destId="{0E0C956E-E39E-47A8-9BCF-E79929A115F8}" srcOrd="0" destOrd="0" presId="urn:microsoft.com/office/officeart/2005/8/layout/gear1"/>
    <dgm:cxn modelId="{ABEB7451-7D31-4A85-B2E9-E12DA6CCF96E}" type="presOf" srcId="{10C51CA5-CDBA-4760-9637-1961E47465AD}" destId="{4789702B-20DD-4355-B667-E8341BF43356}" srcOrd="1" destOrd="0" presId="urn:microsoft.com/office/officeart/2005/8/layout/gear1"/>
    <dgm:cxn modelId="{342A657B-7519-41F5-9823-417320FBFF87}" type="presOf" srcId="{9D231195-839D-405A-B9DA-125EB2C47F9C}" destId="{A1CAF474-DC32-4C96-840E-E7262BBB617C}" srcOrd="0" destOrd="0" presId="urn:microsoft.com/office/officeart/2005/8/layout/gear1"/>
    <dgm:cxn modelId="{0EA34590-73F0-48EE-8112-8D9C6651F8DF}" srcId="{E79282CF-5BBA-424F-9233-D13352EFDDD1}" destId="{CACBFD0F-FB2D-4AFC-8BBE-114450ACB6D8}" srcOrd="2" destOrd="0" parTransId="{6266C2F8-82FF-4A43-9CCB-7F4A7B1FCD1C}" sibTransId="{98592A0F-B651-48DA-A25B-DDAB545EC671}"/>
    <dgm:cxn modelId="{4473B693-592C-4675-8218-CFAC809B833A}" type="presOf" srcId="{CACBFD0F-FB2D-4AFC-8BBE-114450ACB6D8}" destId="{36DD5C1A-0310-4593-879E-FFE463360C9D}" srcOrd="3" destOrd="0" presId="urn:microsoft.com/office/officeart/2005/8/layout/gear1"/>
    <dgm:cxn modelId="{07106D9C-807F-42A2-B7F3-85E818731E46}" type="presOf" srcId="{CACBFD0F-FB2D-4AFC-8BBE-114450ACB6D8}" destId="{E9070F67-35D0-454E-9BB2-590FC87ABF8A}" srcOrd="1" destOrd="0" presId="urn:microsoft.com/office/officeart/2005/8/layout/gear1"/>
    <dgm:cxn modelId="{D82C6FAB-BF3D-4FA8-861F-82D37048C492}" type="presOf" srcId="{CACBFD0F-FB2D-4AFC-8BBE-114450ACB6D8}" destId="{EEE8051A-2BF8-4FF7-9413-A5B6C722343C}" srcOrd="2" destOrd="0" presId="urn:microsoft.com/office/officeart/2005/8/layout/gear1"/>
    <dgm:cxn modelId="{1995D5AD-AA99-4CF9-90BC-DC38386D96B2}" type="presOf" srcId="{10C51CA5-CDBA-4760-9637-1961E47465AD}" destId="{07E9262D-A7C9-483C-B786-EDC5FF1637DC}" srcOrd="0" destOrd="0" presId="urn:microsoft.com/office/officeart/2005/8/layout/gear1"/>
    <dgm:cxn modelId="{84E34CCE-8D6F-4E2D-8066-1D2A9F640772}" type="presOf" srcId="{66F06291-94C8-464E-AEB1-EECBA3BA436E}" destId="{6FEBC276-0AE7-4907-B7A8-881F0ED6BB91}" srcOrd="0" destOrd="0" presId="urn:microsoft.com/office/officeart/2005/8/layout/gear1"/>
    <dgm:cxn modelId="{47CEDCD5-B6C8-4AFF-92BD-FA833EB1CAAD}" srcId="{E79282CF-5BBA-424F-9233-D13352EFDDD1}" destId="{10C51CA5-CDBA-4760-9637-1961E47465AD}" srcOrd="0" destOrd="0" parTransId="{42B10A58-9C20-41AB-8DE4-4726B8122C57}" sibTransId="{9D231195-839D-405A-B9DA-125EB2C47F9C}"/>
    <dgm:cxn modelId="{1DF117D9-BD6A-48D6-95CB-05B86A713DD2}" type="presOf" srcId="{89F92DB6-F408-4C4C-962C-B30B42E3F228}" destId="{629EAC46-0739-4BE1-BD03-C5B719E40A2C}" srcOrd="2" destOrd="0" presId="urn:microsoft.com/office/officeart/2005/8/layout/gear1"/>
    <dgm:cxn modelId="{5D19FBE3-2687-4EBE-A364-9AD8154AF680}" type="presOf" srcId="{89F92DB6-F408-4C4C-962C-B30B42E3F228}" destId="{AA7BF039-BFB0-4F5D-8A2B-40456C750C0F}" srcOrd="1" destOrd="0" presId="urn:microsoft.com/office/officeart/2005/8/layout/gear1"/>
    <dgm:cxn modelId="{0B8DBBF3-F88E-4148-B70C-F8691524CF32}" srcId="{E79282CF-5BBA-424F-9233-D13352EFDDD1}" destId="{89F92DB6-F408-4C4C-962C-B30B42E3F228}" srcOrd="1" destOrd="0" parTransId="{A6F9D60F-BA7E-4230-B456-8E8F71B4E83F}" sibTransId="{66F06291-94C8-464E-AEB1-EECBA3BA436E}"/>
    <dgm:cxn modelId="{73A42BF8-EAA1-4482-B9DD-2E3E03491F4F}" type="presOf" srcId="{89F92DB6-F408-4C4C-962C-B30B42E3F228}" destId="{24104EA4-534C-48E5-85D8-7C815E8D0C68}" srcOrd="0" destOrd="0" presId="urn:microsoft.com/office/officeart/2005/8/layout/gear1"/>
    <dgm:cxn modelId="{46909BBD-1C02-43C5-94F2-7C3867DB1607}" type="presParOf" srcId="{A48BDA4A-4F7B-43F8-B440-FA799699F623}" destId="{07E9262D-A7C9-483C-B786-EDC5FF1637DC}" srcOrd="0" destOrd="0" presId="urn:microsoft.com/office/officeart/2005/8/layout/gear1"/>
    <dgm:cxn modelId="{1E4A433A-6440-40DF-8774-D346ED54CDB1}" type="presParOf" srcId="{A48BDA4A-4F7B-43F8-B440-FA799699F623}" destId="{4789702B-20DD-4355-B667-E8341BF43356}" srcOrd="1" destOrd="0" presId="urn:microsoft.com/office/officeart/2005/8/layout/gear1"/>
    <dgm:cxn modelId="{052C2215-1355-4AB4-91C4-8FD9944B42F3}" type="presParOf" srcId="{A48BDA4A-4F7B-43F8-B440-FA799699F623}" destId="{576BA426-159D-4339-B7B4-3227DF402EDC}" srcOrd="2" destOrd="0" presId="urn:microsoft.com/office/officeart/2005/8/layout/gear1"/>
    <dgm:cxn modelId="{15431EEF-3214-4457-9614-5032660E393D}" type="presParOf" srcId="{A48BDA4A-4F7B-43F8-B440-FA799699F623}" destId="{24104EA4-534C-48E5-85D8-7C815E8D0C68}" srcOrd="3" destOrd="0" presId="urn:microsoft.com/office/officeart/2005/8/layout/gear1"/>
    <dgm:cxn modelId="{2B626752-2E39-4598-8ECB-E87C8A455B33}" type="presParOf" srcId="{A48BDA4A-4F7B-43F8-B440-FA799699F623}" destId="{AA7BF039-BFB0-4F5D-8A2B-40456C750C0F}" srcOrd="4" destOrd="0" presId="urn:microsoft.com/office/officeart/2005/8/layout/gear1"/>
    <dgm:cxn modelId="{0E0D03D0-07BB-4FB5-9685-96290156E10A}" type="presParOf" srcId="{A48BDA4A-4F7B-43F8-B440-FA799699F623}" destId="{629EAC46-0739-4BE1-BD03-C5B719E40A2C}" srcOrd="5" destOrd="0" presId="urn:microsoft.com/office/officeart/2005/8/layout/gear1"/>
    <dgm:cxn modelId="{6D023F90-50A8-4221-8BAA-3C6593B8BFAE}" type="presParOf" srcId="{A48BDA4A-4F7B-43F8-B440-FA799699F623}" destId="{AA8611AE-0591-496B-AC47-CBB939426F10}" srcOrd="6" destOrd="0" presId="urn:microsoft.com/office/officeart/2005/8/layout/gear1"/>
    <dgm:cxn modelId="{E640C355-6878-4DC4-B265-4D3B1AB95122}" type="presParOf" srcId="{A48BDA4A-4F7B-43F8-B440-FA799699F623}" destId="{E9070F67-35D0-454E-9BB2-590FC87ABF8A}" srcOrd="7" destOrd="0" presId="urn:microsoft.com/office/officeart/2005/8/layout/gear1"/>
    <dgm:cxn modelId="{AD49EC10-F961-461B-B26C-2451310BD5CA}" type="presParOf" srcId="{A48BDA4A-4F7B-43F8-B440-FA799699F623}" destId="{EEE8051A-2BF8-4FF7-9413-A5B6C722343C}" srcOrd="8" destOrd="0" presId="urn:microsoft.com/office/officeart/2005/8/layout/gear1"/>
    <dgm:cxn modelId="{E73093A7-8B92-49A4-9B02-F53FEC7426D7}" type="presParOf" srcId="{A48BDA4A-4F7B-43F8-B440-FA799699F623}" destId="{36DD5C1A-0310-4593-879E-FFE463360C9D}" srcOrd="9" destOrd="0" presId="urn:microsoft.com/office/officeart/2005/8/layout/gear1"/>
    <dgm:cxn modelId="{67155D59-BAED-4EE5-8A69-C6717593E806}" type="presParOf" srcId="{A48BDA4A-4F7B-43F8-B440-FA799699F623}" destId="{A1CAF474-DC32-4C96-840E-E7262BBB617C}" srcOrd="10" destOrd="0" presId="urn:microsoft.com/office/officeart/2005/8/layout/gear1"/>
    <dgm:cxn modelId="{8DF6E0FB-E246-47E0-9113-9EBB5F6559C3}" type="presParOf" srcId="{A48BDA4A-4F7B-43F8-B440-FA799699F623}" destId="{6FEBC276-0AE7-4907-B7A8-881F0ED6BB91}" srcOrd="11" destOrd="0" presId="urn:microsoft.com/office/officeart/2005/8/layout/gear1"/>
    <dgm:cxn modelId="{A81978E0-5CAC-4252-9CC8-56FA4AFDECBD}" type="presParOf" srcId="{A48BDA4A-4F7B-43F8-B440-FA799699F623}" destId="{0E0C956E-E39E-47A8-9BCF-E79929A115F8}"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79282CF-5BBA-424F-9233-D13352EFDDD1}" type="doc">
      <dgm:prSet loTypeId="urn:microsoft.com/office/officeart/2005/8/layout/gear1" loCatId="cycle" qsTypeId="urn:microsoft.com/office/officeart/2005/8/quickstyle/simple1" qsCatId="simple" csTypeId="urn:microsoft.com/office/officeart/2005/8/colors/accent1_2" csCatId="accent1" phldr="1"/>
      <dgm:spPr/>
    </dgm:pt>
    <dgm:pt modelId="{10C51CA5-CDBA-4760-9637-1961E47465AD}">
      <dgm:prSet phldrT="[Text]" phldr="1"/>
      <dgm:spPr>
        <a:solidFill>
          <a:schemeClr val="accent1"/>
        </a:solidFill>
      </dgm:spPr>
      <dgm:t>
        <a:bodyPr/>
        <a:lstStyle/>
        <a:p>
          <a:endParaRPr lang="en-US" dirty="0"/>
        </a:p>
      </dgm:t>
    </dgm:pt>
    <dgm:pt modelId="{42B10A58-9C20-41AB-8DE4-4726B8122C57}" type="parTrans" cxnId="{47CEDCD5-B6C8-4AFF-92BD-FA833EB1CAAD}">
      <dgm:prSet/>
      <dgm:spPr/>
      <dgm:t>
        <a:bodyPr/>
        <a:lstStyle/>
        <a:p>
          <a:endParaRPr lang="en-US"/>
        </a:p>
      </dgm:t>
    </dgm:pt>
    <dgm:pt modelId="{9D231195-839D-405A-B9DA-125EB2C47F9C}" type="sibTrans" cxnId="{47CEDCD5-B6C8-4AFF-92BD-FA833EB1CAAD}">
      <dgm:prSet/>
      <dgm:spPr/>
      <dgm:t>
        <a:bodyPr/>
        <a:lstStyle/>
        <a:p>
          <a:endParaRPr lang="en-US"/>
        </a:p>
      </dgm:t>
    </dgm:pt>
    <dgm:pt modelId="{89F92DB6-F408-4C4C-962C-B30B42E3F228}">
      <dgm:prSet phldrT="[Text]" phldr="1"/>
      <dgm:spPr/>
      <dgm:t>
        <a:bodyPr/>
        <a:lstStyle/>
        <a:p>
          <a:endParaRPr lang="en-US"/>
        </a:p>
      </dgm:t>
    </dgm:pt>
    <dgm:pt modelId="{A6F9D60F-BA7E-4230-B456-8E8F71B4E83F}" type="parTrans" cxnId="{0B8DBBF3-F88E-4148-B70C-F8691524CF32}">
      <dgm:prSet/>
      <dgm:spPr/>
      <dgm:t>
        <a:bodyPr/>
        <a:lstStyle/>
        <a:p>
          <a:endParaRPr lang="en-US"/>
        </a:p>
      </dgm:t>
    </dgm:pt>
    <dgm:pt modelId="{66F06291-94C8-464E-AEB1-EECBA3BA436E}" type="sibTrans" cxnId="{0B8DBBF3-F88E-4148-B70C-F8691524CF32}">
      <dgm:prSet/>
      <dgm:spPr/>
      <dgm:t>
        <a:bodyPr/>
        <a:lstStyle/>
        <a:p>
          <a:endParaRPr lang="en-US"/>
        </a:p>
      </dgm:t>
    </dgm:pt>
    <dgm:pt modelId="{CACBFD0F-FB2D-4AFC-8BBE-114450ACB6D8}">
      <dgm:prSet phldrT="[Text]" phldr="1"/>
      <dgm:spPr>
        <a:solidFill>
          <a:schemeClr val="accent2"/>
        </a:solidFill>
      </dgm:spPr>
      <dgm:t>
        <a:bodyPr/>
        <a:lstStyle/>
        <a:p>
          <a:endParaRPr lang="en-US" dirty="0"/>
        </a:p>
      </dgm:t>
    </dgm:pt>
    <dgm:pt modelId="{6266C2F8-82FF-4A43-9CCB-7F4A7B1FCD1C}" type="parTrans" cxnId="{0EA34590-73F0-48EE-8112-8D9C6651F8DF}">
      <dgm:prSet/>
      <dgm:spPr/>
      <dgm:t>
        <a:bodyPr/>
        <a:lstStyle/>
        <a:p>
          <a:endParaRPr lang="en-US"/>
        </a:p>
      </dgm:t>
    </dgm:pt>
    <dgm:pt modelId="{98592A0F-B651-48DA-A25B-DDAB545EC671}" type="sibTrans" cxnId="{0EA34590-73F0-48EE-8112-8D9C6651F8DF}">
      <dgm:prSet/>
      <dgm:spPr/>
      <dgm:t>
        <a:bodyPr/>
        <a:lstStyle/>
        <a:p>
          <a:endParaRPr lang="en-US"/>
        </a:p>
      </dgm:t>
    </dgm:pt>
    <dgm:pt modelId="{A48BDA4A-4F7B-43F8-B440-FA799699F623}" type="pres">
      <dgm:prSet presAssocID="{E79282CF-5BBA-424F-9233-D13352EFDDD1}" presName="composite" presStyleCnt="0">
        <dgm:presLayoutVars>
          <dgm:chMax val="3"/>
          <dgm:animLvl val="lvl"/>
          <dgm:resizeHandles val="exact"/>
        </dgm:presLayoutVars>
      </dgm:prSet>
      <dgm:spPr/>
    </dgm:pt>
    <dgm:pt modelId="{07E9262D-A7C9-483C-B786-EDC5FF1637DC}" type="pres">
      <dgm:prSet presAssocID="{10C51CA5-CDBA-4760-9637-1961E47465AD}" presName="gear1" presStyleLbl="node1" presStyleIdx="0" presStyleCnt="3">
        <dgm:presLayoutVars>
          <dgm:chMax val="1"/>
          <dgm:bulletEnabled val="1"/>
        </dgm:presLayoutVars>
      </dgm:prSet>
      <dgm:spPr/>
    </dgm:pt>
    <dgm:pt modelId="{4789702B-20DD-4355-B667-E8341BF43356}" type="pres">
      <dgm:prSet presAssocID="{10C51CA5-CDBA-4760-9637-1961E47465AD}" presName="gear1srcNode" presStyleLbl="node1" presStyleIdx="0" presStyleCnt="3"/>
      <dgm:spPr/>
    </dgm:pt>
    <dgm:pt modelId="{576BA426-159D-4339-B7B4-3227DF402EDC}" type="pres">
      <dgm:prSet presAssocID="{10C51CA5-CDBA-4760-9637-1961E47465AD}" presName="gear1dstNode" presStyleLbl="node1" presStyleIdx="0" presStyleCnt="3"/>
      <dgm:spPr/>
    </dgm:pt>
    <dgm:pt modelId="{24104EA4-534C-48E5-85D8-7C815E8D0C68}" type="pres">
      <dgm:prSet presAssocID="{89F92DB6-F408-4C4C-962C-B30B42E3F228}" presName="gear2" presStyleLbl="node1" presStyleIdx="1" presStyleCnt="3">
        <dgm:presLayoutVars>
          <dgm:chMax val="1"/>
          <dgm:bulletEnabled val="1"/>
        </dgm:presLayoutVars>
      </dgm:prSet>
      <dgm:spPr/>
    </dgm:pt>
    <dgm:pt modelId="{AA7BF039-BFB0-4F5D-8A2B-40456C750C0F}" type="pres">
      <dgm:prSet presAssocID="{89F92DB6-F408-4C4C-962C-B30B42E3F228}" presName="gear2srcNode" presStyleLbl="node1" presStyleIdx="1" presStyleCnt="3"/>
      <dgm:spPr/>
    </dgm:pt>
    <dgm:pt modelId="{629EAC46-0739-4BE1-BD03-C5B719E40A2C}" type="pres">
      <dgm:prSet presAssocID="{89F92DB6-F408-4C4C-962C-B30B42E3F228}" presName="gear2dstNode" presStyleLbl="node1" presStyleIdx="1" presStyleCnt="3"/>
      <dgm:spPr/>
    </dgm:pt>
    <dgm:pt modelId="{AA8611AE-0591-496B-AC47-CBB939426F10}" type="pres">
      <dgm:prSet presAssocID="{CACBFD0F-FB2D-4AFC-8BBE-114450ACB6D8}" presName="gear3" presStyleLbl="node1" presStyleIdx="2" presStyleCnt="3"/>
      <dgm:spPr/>
    </dgm:pt>
    <dgm:pt modelId="{E9070F67-35D0-454E-9BB2-590FC87ABF8A}" type="pres">
      <dgm:prSet presAssocID="{CACBFD0F-FB2D-4AFC-8BBE-114450ACB6D8}" presName="gear3tx" presStyleLbl="node1" presStyleIdx="2" presStyleCnt="3">
        <dgm:presLayoutVars>
          <dgm:chMax val="1"/>
          <dgm:bulletEnabled val="1"/>
        </dgm:presLayoutVars>
      </dgm:prSet>
      <dgm:spPr/>
    </dgm:pt>
    <dgm:pt modelId="{EEE8051A-2BF8-4FF7-9413-A5B6C722343C}" type="pres">
      <dgm:prSet presAssocID="{CACBFD0F-FB2D-4AFC-8BBE-114450ACB6D8}" presName="gear3srcNode" presStyleLbl="node1" presStyleIdx="2" presStyleCnt="3"/>
      <dgm:spPr/>
    </dgm:pt>
    <dgm:pt modelId="{36DD5C1A-0310-4593-879E-FFE463360C9D}" type="pres">
      <dgm:prSet presAssocID="{CACBFD0F-FB2D-4AFC-8BBE-114450ACB6D8}" presName="gear3dstNode" presStyleLbl="node1" presStyleIdx="2" presStyleCnt="3"/>
      <dgm:spPr/>
    </dgm:pt>
    <dgm:pt modelId="{A1CAF474-DC32-4C96-840E-E7262BBB617C}" type="pres">
      <dgm:prSet presAssocID="{9D231195-839D-405A-B9DA-125EB2C47F9C}" presName="connector1" presStyleLbl="sibTrans2D1" presStyleIdx="0" presStyleCnt="3"/>
      <dgm:spPr/>
    </dgm:pt>
    <dgm:pt modelId="{6FEBC276-0AE7-4907-B7A8-881F0ED6BB91}" type="pres">
      <dgm:prSet presAssocID="{66F06291-94C8-464E-AEB1-EECBA3BA436E}" presName="connector2" presStyleLbl="sibTrans2D1" presStyleIdx="1" presStyleCnt="3"/>
      <dgm:spPr/>
    </dgm:pt>
    <dgm:pt modelId="{0E0C956E-E39E-47A8-9BCF-E79929A115F8}" type="pres">
      <dgm:prSet presAssocID="{98592A0F-B651-48DA-A25B-DDAB545EC671}" presName="connector3" presStyleLbl="sibTrans2D1" presStyleIdx="2" presStyleCnt="3"/>
      <dgm:spPr/>
    </dgm:pt>
  </dgm:ptLst>
  <dgm:cxnLst>
    <dgm:cxn modelId="{A390B828-868B-43C8-BE52-9F171DF5C717}" type="presOf" srcId="{10C51CA5-CDBA-4760-9637-1961E47465AD}" destId="{576BA426-159D-4339-B7B4-3227DF402EDC}" srcOrd="2" destOrd="0" presId="urn:microsoft.com/office/officeart/2005/8/layout/gear1"/>
    <dgm:cxn modelId="{F6F0DD34-7C7A-4887-9ACF-F375E044D6DF}" type="presOf" srcId="{E79282CF-5BBA-424F-9233-D13352EFDDD1}" destId="{A48BDA4A-4F7B-43F8-B440-FA799699F623}" srcOrd="0" destOrd="0" presId="urn:microsoft.com/office/officeart/2005/8/layout/gear1"/>
    <dgm:cxn modelId="{D1A49F35-1717-43CE-9B33-CEC5ECFE715E}" type="presOf" srcId="{CACBFD0F-FB2D-4AFC-8BBE-114450ACB6D8}" destId="{AA8611AE-0591-496B-AC47-CBB939426F10}" srcOrd="0" destOrd="0" presId="urn:microsoft.com/office/officeart/2005/8/layout/gear1"/>
    <dgm:cxn modelId="{D50B0369-1681-450F-9C13-11E14409505A}" type="presOf" srcId="{98592A0F-B651-48DA-A25B-DDAB545EC671}" destId="{0E0C956E-E39E-47A8-9BCF-E79929A115F8}" srcOrd="0" destOrd="0" presId="urn:microsoft.com/office/officeart/2005/8/layout/gear1"/>
    <dgm:cxn modelId="{ABEB7451-7D31-4A85-B2E9-E12DA6CCF96E}" type="presOf" srcId="{10C51CA5-CDBA-4760-9637-1961E47465AD}" destId="{4789702B-20DD-4355-B667-E8341BF43356}" srcOrd="1" destOrd="0" presId="urn:microsoft.com/office/officeart/2005/8/layout/gear1"/>
    <dgm:cxn modelId="{342A657B-7519-41F5-9823-417320FBFF87}" type="presOf" srcId="{9D231195-839D-405A-B9DA-125EB2C47F9C}" destId="{A1CAF474-DC32-4C96-840E-E7262BBB617C}" srcOrd="0" destOrd="0" presId="urn:microsoft.com/office/officeart/2005/8/layout/gear1"/>
    <dgm:cxn modelId="{0EA34590-73F0-48EE-8112-8D9C6651F8DF}" srcId="{E79282CF-5BBA-424F-9233-D13352EFDDD1}" destId="{CACBFD0F-FB2D-4AFC-8BBE-114450ACB6D8}" srcOrd="2" destOrd="0" parTransId="{6266C2F8-82FF-4A43-9CCB-7F4A7B1FCD1C}" sibTransId="{98592A0F-B651-48DA-A25B-DDAB545EC671}"/>
    <dgm:cxn modelId="{4473B693-592C-4675-8218-CFAC809B833A}" type="presOf" srcId="{CACBFD0F-FB2D-4AFC-8BBE-114450ACB6D8}" destId="{36DD5C1A-0310-4593-879E-FFE463360C9D}" srcOrd="3" destOrd="0" presId="urn:microsoft.com/office/officeart/2005/8/layout/gear1"/>
    <dgm:cxn modelId="{07106D9C-807F-42A2-B7F3-85E818731E46}" type="presOf" srcId="{CACBFD0F-FB2D-4AFC-8BBE-114450ACB6D8}" destId="{E9070F67-35D0-454E-9BB2-590FC87ABF8A}" srcOrd="1" destOrd="0" presId="urn:microsoft.com/office/officeart/2005/8/layout/gear1"/>
    <dgm:cxn modelId="{D82C6FAB-BF3D-4FA8-861F-82D37048C492}" type="presOf" srcId="{CACBFD0F-FB2D-4AFC-8BBE-114450ACB6D8}" destId="{EEE8051A-2BF8-4FF7-9413-A5B6C722343C}" srcOrd="2" destOrd="0" presId="urn:microsoft.com/office/officeart/2005/8/layout/gear1"/>
    <dgm:cxn modelId="{1995D5AD-AA99-4CF9-90BC-DC38386D96B2}" type="presOf" srcId="{10C51CA5-CDBA-4760-9637-1961E47465AD}" destId="{07E9262D-A7C9-483C-B786-EDC5FF1637DC}" srcOrd="0" destOrd="0" presId="urn:microsoft.com/office/officeart/2005/8/layout/gear1"/>
    <dgm:cxn modelId="{84E34CCE-8D6F-4E2D-8066-1D2A9F640772}" type="presOf" srcId="{66F06291-94C8-464E-AEB1-EECBA3BA436E}" destId="{6FEBC276-0AE7-4907-B7A8-881F0ED6BB91}" srcOrd="0" destOrd="0" presId="urn:microsoft.com/office/officeart/2005/8/layout/gear1"/>
    <dgm:cxn modelId="{47CEDCD5-B6C8-4AFF-92BD-FA833EB1CAAD}" srcId="{E79282CF-5BBA-424F-9233-D13352EFDDD1}" destId="{10C51CA5-CDBA-4760-9637-1961E47465AD}" srcOrd="0" destOrd="0" parTransId="{42B10A58-9C20-41AB-8DE4-4726B8122C57}" sibTransId="{9D231195-839D-405A-B9DA-125EB2C47F9C}"/>
    <dgm:cxn modelId="{1DF117D9-BD6A-48D6-95CB-05B86A713DD2}" type="presOf" srcId="{89F92DB6-F408-4C4C-962C-B30B42E3F228}" destId="{629EAC46-0739-4BE1-BD03-C5B719E40A2C}" srcOrd="2" destOrd="0" presId="urn:microsoft.com/office/officeart/2005/8/layout/gear1"/>
    <dgm:cxn modelId="{5D19FBE3-2687-4EBE-A364-9AD8154AF680}" type="presOf" srcId="{89F92DB6-F408-4C4C-962C-B30B42E3F228}" destId="{AA7BF039-BFB0-4F5D-8A2B-40456C750C0F}" srcOrd="1" destOrd="0" presId="urn:microsoft.com/office/officeart/2005/8/layout/gear1"/>
    <dgm:cxn modelId="{0B8DBBF3-F88E-4148-B70C-F8691524CF32}" srcId="{E79282CF-5BBA-424F-9233-D13352EFDDD1}" destId="{89F92DB6-F408-4C4C-962C-B30B42E3F228}" srcOrd="1" destOrd="0" parTransId="{A6F9D60F-BA7E-4230-B456-8E8F71B4E83F}" sibTransId="{66F06291-94C8-464E-AEB1-EECBA3BA436E}"/>
    <dgm:cxn modelId="{73A42BF8-EAA1-4482-B9DD-2E3E03491F4F}" type="presOf" srcId="{89F92DB6-F408-4C4C-962C-B30B42E3F228}" destId="{24104EA4-534C-48E5-85D8-7C815E8D0C68}" srcOrd="0" destOrd="0" presId="urn:microsoft.com/office/officeart/2005/8/layout/gear1"/>
    <dgm:cxn modelId="{46909BBD-1C02-43C5-94F2-7C3867DB1607}" type="presParOf" srcId="{A48BDA4A-4F7B-43F8-B440-FA799699F623}" destId="{07E9262D-A7C9-483C-B786-EDC5FF1637DC}" srcOrd="0" destOrd="0" presId="urn:microsoft.com/office/officeart/2005/8/layout/gear1"/>
    <dgm:cxn modelId="{1E4A433A-6440-40DF-8774-D346ED54CDB1}" type="presParOf" srcId="{A48BDA4A-4F7B-43F8-B440-FA799699F623}" destId="{4789702B-20DD-4355-B667-E8341BF43356}" srcOrd="1" destOrd="0" presId="urn:microsoft.com/office/officeart/2005/8/layout/gear1"/>
    <dgm:cxn modelId="{052C2215-1355-4AB4-91C4-8FD9944B42F3}" type="presParOf" srcId="{A48BDA4A-4F7B-43F8-B440-FA799699F623}" destId="{576BA426-159D-4339-B7B4-3227DF402EDC}" srcOrd="2" destOrd="0" presId="urn:microsoft.com/office/officeart/2005/8/layout/gear1"/>
    <dgm:cxn modelId="{15431EEF-3214-4457-9614-5032660E393D}" type="presParOf" srcId="{A48BDA4A-4F7B-43F8-B440-FA799699F623}" destId="{24104EA4-534C-48E5-85D8-7C815E8D0C68}" srcOrd="3" destOrd="0" presId="urn:microsoft.com/office/officeart/2005/8/layout/gear1"/>
    <dgm:cxn modelId="{2B626752-2E39-4598-8ECB-E87C8A455B33}" type="presParOf" srcId="{A48BDA4A-4F7B-43F8-B440-FA799699F623}" destId="{AA7BF039-BFB0-4F5D-8A2B-40456C750C0F}" srcOrd="4" destOrd="0" presId="urn:microsoft.com/office/officeart/2005/8/layout/gear1"/>
    <dgm:cxn modelId="{0E0D03D0-07BB-4FB5-9685-96290156E10A}" type="presParOf" srcId="{A48BDA4A-4F7B-43F8-B440-FA799699F623}" destId="{629EAC46-0739-4BE1-BD03-C5B719E40A2C}" srcOrd="5" destOrd="0" presId="urn:microsoft.com/office/officeart/2005/8/layout/gear1"/>
    <dgm:cxn modelId="{6D023F90-50A8-4221-8BAA-3C6593B8BFAE}" type="presParOf" srcId="{A48BDA4A-4F7B-43F8-B440-FA799699F623}" destId="{AA8611AE-0591-496B-AC47-CBB939426F10}" srcOrd="6" destOrd="0" presId="urn:microsoft.com/office/officeart/2005/8/layout/gear1"/>
    <dgm:cxn modelId="{E640C355-6878-4DC4-B265-4D3B1AB95122}" type="presParOf" srcId="{A48BDA4A-4F7B-43F8-B440-FA799699F623}" destId="{E9070F67-35D0-454E-9BB2-590FC87ABF8A}" srcOrd="7" destOrd="0" presId="urn:microsoft.com/office/officeart/2005/8/layout/gear1"/>
    <dgm:cxn modelId="{AD49EC10-F961-461B-B26C-2451310BD5CA}" type="presParOf" srcId="{A48BDA4A-4F7B-43F8-B440-FA799699F623}" destId="{EEE8051A-2BF8-4FF7-9413-A5B6C722343C}" srcOrd="8" destOrd="0" presId="urn:microsoft.com/office/officeart/2005/8/layout/gear1"/>
    <dgm:cxn modelId="{E73093A7-8B92-49A4-9B02-F53FEC7426D7}" type="presParOf" srcId="{A48BDA4A-4F7B-43F8-B440-FA799699F623}" destId="{36DD5C1A-0310-4593-879E-FFE463360C9D}" srcOrd="9" destOrd="0" presId="urn:microsoft.com/office/officeart/2005/8/layout/gear1"/>
    <dgm:cxn modelId="{67155D59-BAED-4EE5-8A69-C6717593E806}" type="presParOf" srcId="{A48BDA4A-4F7B-43F8-B440-FA799699F623}" destId="{A1CAF474-DC32-4C96-840E-E7262BBB617C}" srcOrd="10" destOrd="0" presId="urn:microsoft.com/office/officeart/2005/8/layout/gear1"/>
    <dgm:cxn modelId="{8DF6E0FB-E246-47E0-9113-9EBB5F6559C3}" type="presParOf" srcId="{A48BDA4A-4F7B-43F8-B440-FA799699F623}" destId="{6FEBC276-0AE7-4907-B7A8-881F0ED6BB91}" srcOrd="11" destOrd="0" presId="urn:microsoft.com/office/officeart/2005/8/layout/gear1"/>
    <dgm:cxn modelId="{A81978E0-5CAC-4252-9CC8-56FA4AFDECBD}" type="presParOf" srcId="{A48BDA4A-4F7B-43F8-B440-FA799699F623}" destId="{0E0C956E-E39E-47A8-9BCF-E79929A115F8}"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79282CF-5BBA-424F-9233-D13352EFDDD1}" type="doc">
      <dgm:prSet loTypeId="urn:microsoft.com/office/officeart/2005/8/layout/gear1" loCatId="cycle" qsTypeId="urn:microsoft.com/office/officeart/2005/8/quickstyle/simple1" qsCatId="simple" csTypeId="urn:microsoft.com/office/officeart/2005/8/colors/accent1_2" csCatId="accent1" phldr="1"/>
      <dgm:spPr/>
    </dgm:pt>
    <dgm:pt modelId="{10C51CA5-CDBA-4760-9637-1961E47465AD}">
      <dgm:prSet phldrT="[Text]" phldr="1"/>
      <dgm:spPr>
        <a:solidFill>
          <a:schemeClr val="accent1"/>
        </a:solidFill>
      </dgm:spPr>
      <dgm:t>
        <a:bodyPr/>
        <a:lstStyle/>
        <a:p>
          <a:endParaRPr lang="en-US" dirty="0"/>
        </a:p>
      </dgm:t>
    </dgm:pt>
    <dgm:pt modelId="{42B10A58-9C20-41AB-8DE4-4726B8122C57}" type="parTrans" cxnId="{47CEDCD5-B6C8-4AFF-92BD-FA833EB1CAAD}">
      <dgm:prSet/>
      <dgm:spPr/>
      <dgm:t>
        <a:bodyPr/>
        <a:lstStyle/>
        <a:p>
          <a:endParaRPr lang="en-US"/>
        </a:p>
      </dgm:t>
    </dgm:pt>
    <dgm:pt modelId="{9D231195-839D-405A-B9DA-125EB2C47F9C}" type="sibTrans" cxnId="{47CEDCD5-B6C8-4AFF-92BD-FA833EB1CAAD}">
      <dgm:prSet/>
      <dgm:spPr/>
      <dgm:t>
        <a:bodyPr/>
        <a:lstStyle/>
        <a:p>
          <a:endParaRPr lang="en-US"/>
        </a:p>
      </dgm:t>
    </dgm:pt>
    <dgm:pt modelId="{89F92DB6-F408-4C4C-962C-B30B42E3F228}">
      <dgm:prSet phldrT="[Text]" phldr="1"/>
      <dgm:spPr/>
      <dgm:t>
        <a:bodyPr/>
        <a:lstStyle/>
        <a:p>
          <a:endParaRPr lang="en-US"/>
        </a:p>
      </dgm:t>
    </dgm:pt>
    <dgm:pt modelId="{A6F9D60F-BA7E-4230-B456-8E8F71B4E83F}" type="parTrans" cxnId="{0B8DBBF3-F88E-4148-B70C-F8691524CF32}">
      <dgm:prSet/>
      <dgm:spPr/>
      <dgm:t>
        <a:bodyPr/>
        <a:lstStyle/>
        <a:p>
          <a:endParaRPr lang="en-US"/>
        </a:p>
      </dgm:t>
    </dgm:pt>
    <dgm:pt modelId="{66F06291-94C8-464E-AEB1-EECBA3BA436E}" type="sibTrans" cxnId="{0B8DBBF3-F88E-4148-B70C-F8691524CF32}">
      <dgm:prSet/>
      <dgm:spPr/>
      <dgm:t>
        <a:bodyPr/>
        <a:lstStyle/>
        <a:p>
          <a:endParaRPr lang="en-US"/>
        </a:p>
      </dgm:t>
    </dgm:pt>
    <dgm:pt modelId="{CACBFD0F-FB2D-4AFC-8BBE-114450ACB6D8}">
      <dgm:prSet phldrT="[Text]" phldr="1"/>
      <dgm:spPr>
        <a:solidFill>
          <a:schemeClr val="accent2"/>
        </a:solidFill>
      </dgm:spPr>
      <dgm:t>
        <a:bodyPr/>
        <a:lstStyle/>
        <a:p>
          <a:endParaRPr lang="en-US" dirty="0"/>
        </a:p>
      </dgm:t>
    </dgm:pt>
    <dgm:pt modelId="{6266C2F8-82FF-4A43-9CCB-7F4A7B1FCD1C}" type="parTrans" cxnId="{0EA34590-73F0-48EE-8112-8D9C6651F8DF}">
      <dgm:prSet/>
      <dgm:spPr/>
      <dgm:t>
        <a:bodyPr/>
        <a:lstStyle/>
        <a:p>
          <a:endParaRPr lang="en-US"/>
        </a:p>
      </dgm:t>
    </dgm:pt>
    <dgm:pt modelId="{98592A0F-B651-48DA-A25B-DDAB545EC671}" type="sibTrans" cxnId="{0EA34590-73F0-48EE-8112-8D9C6651F8DF}">
      <dgm:prSet/>
      <dgm:spPr/>
      <dgm:t>
        <a:bodyPr/>
        <a:lstStyle/>
        <a:p>
          <a:endParaRPr lang="en-US"/>
        </a:p>
      </dgm:t>
    </dgm:pt>
    <dgm:pt modelId="{A48BDA4A-4F7B-43F8-B440-FA799699F623}" type="pres">
      <dgm:prSet presAssocID="{E79282CF-5BBA-424F-9233-D13352EFDDD1}" presName="composite" presStyleCnt="0">
        <dgm:presLayoutVars>
          <dgm:chMax val="3"/>
          <dgm:animLvl val="lvl"/>
          <dgm:resizeHandles val="exact"/>
        </dgm:presLayoutVars>
      </dgm:prSet>
      <dgm:spPr/>
    </dgm:pt>
    <dgm:pt modelId="{07E9262D-A7C9-483C-B786-EDC5FF1637DC}" type="pres">
      <dgm:prSet presAssocID="{10C51CA5-CDBA-4760-9637-1961E47465AD}" presName="gear1" presStyleLbl="node1" presStyleIdx="0" presStyleCnt="3">
        <dgm:presLayoutVars>
          <dgm:chMax val="1"/>
          <dgm:bulletEnabled val="1"/>
        </dgm:presLayoutVars>
      </dgm:prSet>
      <dgm:spPr/>
    </dgm:pt>
    <dgm:pt modelId="{4789702B-20DD-4355-B667-E8341BF43356}" type="pres">
      <dgm:prSet presAssocID="{10C51CA5-CDBA-4760-9637-1961E47465AD}" presName="gear1srcNode" presStyleLbl="node1" presStyleIdx="0" presStyleCnt="3"/>
      <dgm:spPr/>
    </dgm:pt>
    <dgm:pt modelId="{576BA426-159D-4339-B7B4-3227DF402EDC}" type="pres">
      <dgm:prSet presAssocID="{10C51CA5-CDBA-4760-9637-1961E47465AD}" presName="gear1dstNode" presStyleLbl="node1" presStyleIdx="0" presStyleCnt="3"/>
      <dgm:spPr/>
    </dgm:pt>
    <dgm:pt modelId="{24104EA4-534C-48E5-85D8-7C815E8D0C68}" type="pres">
      <dgm:prSet presAssocID="{89F92DB6-F408-4C4C-962C-B30B42E3F228}" presName="gear2" presStyleLbl="node1" presStyleIdx="1" presStyleCnt="3">
        <dgm:presLayoutVars>
          <dgm:chMax val="1"/>
          <dgm:bulletEnabled val="1"/>
        </dgm:presLayoutVars>
      </dgm:prSet>
      <dgm:spPr/>
    </dgm:pt>
    <dgm:pt modelId="{AA7BF039-BFB0-4F5D-8A2B-40456C750C0F}" type="pres">
      <dgm:prSet presAssocID="{89F92DB6-F408-4C4C-962C-B30B42E3F228}" presName="gear2srcNode" presStyleLbl="node1" presStyleIdx="1" presStyleCnt="3"/>
      <dgm:spPr/>
    </dgm:pt>
    <dgm:pt modelId="{629EAC46-0739-4BE1-BD03-C5B719E40A2C}" type="pres">
      <dgm:prSet presAssocID="{89F92DB6-F408-4C4C-962C-B30B42E3F228}" presName="gear2dstNode" presStyleLbl="node1" presStyleIdx="1" presStyleCnt="3"/>
      <dgm:spPr/>
    </dgm:pt>
    <dgm:pt modelId="{AA8611AE-0591-496B-AC47-CBB939426F10}" type="pres">
      <dgm:prSet presAssocID="{CACBFD0F-FB2D-4AFC-8BBE-114450ACB6D8}" presName="gear3" presStyleLbl="node1" presStyleIdx="2" presStyleCnt="3"/>
      <dgm:spPr/>
    </dgm:pt>
    <dgm:pt modelId="{E9070F67-35D0-454E-9BB2-590FC87ABF8A}" type="pres">
      <dgm:prSet presAssocID="{CACBFD0F-FB2D-4AFC-8BBE-114450ACB6D8}" presName="gear3tx" presStyleLbl="node1" presStyleIdx="2" presStyleCnt="3">
        <dgm:presLayoutVars>
          <dgm:chMax val="1"/>
          <dgm:bulletEnabled val="1"/>
        </dgm:presLayoutVars>
      </dgm:prSet>
      <dgm:spPr/>
    </dgm:pt>
    <dgm:pt modelId="{EEE8051A-2BF8-4FF7-9413-A5B6C722343C}" type="pres">
      <dgm:prSet presAssocID="{CACBFD0F-FB2D-4AFC-8BBE-114450ACB6D8}" presName="gear3srcNode" presStyleLbl="node1" presStyleIdx="2" presStyleCnt="3"/>
      <dgm:spPr/>
    </dgm:pt>
    <dgm:pt modelId="{36DD5C1A-0310-4593-879E-FFE463360C9D}" type="pres">
      <dgm:prSet presAssocID="{CACBFD0F-FB2D-4AFC-8BBE-114450ACB6D8}" presName="gear3dstNode" presStyleLbl="node1" presStyleIdx="2" presStyleCnt="3"/>
      <dgm:spPr/>
    </dgm:pt>
    <dgm:pt modelId="{A1CAF474-DC32-4C96-840E-E7262BBB617C}" type="pres">
      <dgm:prSet presAssocID="{9D231195-839D-405A-B9DA-125EB2C47F9C}" presName="connector1" presStyleLbl="sibTrans2D1" presStyleIdx="0" presStyleCnt="3"/>
      <dgm:spPr/>
    </dgm:pt>
    <dgm:pt modelId="{6FEBC276-0AE7-4907-B7A8-881F0ED6BB91}" type="pres">
      <dgm:prSet presAssocID="{66F06291-94C8-464E-AEB1-EECBA3BA436E}" presName="connector2" presStyleLbl="sibTrans2D1" presStyleIdx="1" presStyleCnt="3"/>
      <dgm:spPr/>
    </dgm:pt>
    <dgm:pt modelId="{0E0C956E-E39E-47A8-9BCF-E79929A115F8}" type="pres">
      <dgm:prSet presAssocID="{98592A0F-B651-48DA-A25B-DDAB545EC671}" presName="connector3" presStyleLbl="sibTrans2D1" presStyleIdx="2" presStyleCnt="3"/>
      <dgm:spPr/>
    </dgm:pt>
  </dgm:ptLst>
  <dgm:cxnLst>
    <dgm:cxn modelId="{A390B828-868B-43C8-BE52-9F171DF5C717}" type="presOf" srcId="{10C51CA5-CDBA-4760-9637-1961E47465AD}" destId="{576BA426-159D-4339-B7B4-3227DF402EDC}" srcOrd="2" destOrd="0" presId="urn:microsoft.com/office/officeart/2005/8/layout/gear1"/>
    <dgm:cxn modelId="{F6F0DD34-7C7A-4887-9ACF-F375E044D6DF}" type="presOf" srcId="{E79282CF-5BBA-424F-9233-D13352EFDDD1}" destId="{A48BDA4A-4F7B-43F8-B440-FA799699F623}" srcOrd="0" destOrd="0" presId="urn:microsoft.com/office/officeart/2005/8/layout/gear1"/>
    <dgm:cxn modelId="{D1A49F35-1717-43CE-9B33-CEC5ECFE715E}" type="presOf" srcId="{CACBFD0F-FB2D-4AFC-8BBE-114450ACB6D8}" destId="{AA8611AE-0591-496B-AC47-CBB939426F10}" srcOrd="0" destOrd="0" presId="urn:microsoft.com/office/officeart/2005/8/layout/gear1"/>
    <dgm:cxn modelId="{D50B0369-1681-450F-9C13-11E14409505A}" type="presOf" srcId="{98592A0F-B651-48DA-A25B-DDAB545EC671}" destId="{0E0C956E-E39E-47A8-9BCF-E79929A115F8}" srcOrd="0" destOrd="0" presId="urn:microsoft.com/office/officeart/2005/8/layout/gear1"/>
    <dgm:cxn modelId="{ABEB7451-7D31-4A85-B2E9-E12DA6CCF96E}" type="presOf" srcId="{10C51CA5-CDBA-4760-9637-1961E47465AD}" destId="{4789702B-20DD-4355-B667-E8341BF43356}" srcOrd="1" destOrd="0" presId="urn:microsoft.com/office/officeart/2005/8/layout/gear1"/>
    <dgm:cxn modelId="{342A657B-7519-41F5-9823-417320FBFF87}" type="presOf" srcId="{9D231195-839D-405A-B9DA-125EB2C47F9C}" destId="{A1CAF474-DC32-4C96-840E-E7262BBB617C}" srcOrd="0" destOrd="0" presId="urn:microsoft.com/office/officeart/2005/8/layout/gear1"/>
    <dgm:cxn modelId="{0EA34590-73F0-48EE-8112-8D9C6651F8DF}" srcId="{E79282CF-5BBA-424F-9233-D13352EFDDD1}" destId="{CACBFD0F-FB2D-4AFC-8BBE-114450ACB6D8}" srcOrd="2" destOrd="0" parTransId="{6266C2F8-82FF-4A43-9CCB-7F4A7B1FCD1C}" sibTransId="{98592A0F-B651-48DA-A25B-DDAB545EC671}"/>
    <dgm:cxn modelId="{4473B693-592C-4675-8218-CFAC809B833A}" type="presOf" srcId="{CACBFD0F-FB2D-4AFC-8BBE-114450ACB6D8}" destId="{36DD5C1A-0310-4593-879E-FFE463360C9D}" srcOrd="3" destOrd="0" presId="urn:microsoft.com/office/officeart/2005/8/layout/gear1"/>
    <dgm:cxn modelId="{07106D9C-807F-42A2-B7F3-85E818731E46}" type="presOf" srcId="{CACBFD0F-FB2D-4AFC-8BBE-114450ACB6D8}" destId="{E9070F67-35D0-454E-9BB2-590FC87ABF8A}" srcOrd="1" destOrd="0" presId="urn:microsoft.com/office/officeart/2005/8/layout/gear1"/>
    <dgm:cxn modelId="{D82C6FAB-BF3D-4FA8-861F-82D37048C492}" type="presOf" srcId="{CACBFD0F-FB2D-4AFC-8BBE-114450ACB6D8}" destId="{EEE8051A-2BF8-4FF7-9413-A5B6C722343C}" srcOrd="2" destOrd="0" presId="urn:microsoft.com/office/officeart/2005/8/layout/gear1"/>
    <dgm:cxn modelId="{1995D5AD-AA99-4CF9-90BC-DC38386D96B2}" type="presOf" srcId="{10C51CA5-CDBA-4760-9637-1961E47465AD}" destId="{07E9262D-A7C9-483C-B786-EDC5FF1637DC}" srcOrd="0" destOrd="0" presId="urn:microsoft.com/office/officeart/2005/8/layout/gear1"/>
    <dgm:cxn modelId="{84E34CCE-8D6F-4E2D-8066-1D2A9F640772}" type="presOf" srcId="{66F06291-94C8-464E-AEB1-EECBA3BA436E}" destId="{6FEBC276-0AE7-4907-B7A8-881F0ED6BB91}" srcOrd="0" destOrd="0" presId="urn:microsoft.com/office/officeart/2005/8/layout/gear1"/>
    <dgm:cxn modelId="{47CEDCD5-B6C8-4AFF-92BD-FA833EB1CAAD}" srcId="{E79282CF-5BBA-424F-9233-D13352EFDDD1}" destId="{10C51CA5-CDBA-4760-9637-1961E47465AD}" srcOrd="0" destOrd="0" parTransId="{42B10A58-9C20-41AB-8DE4-4726B8122C57}" sibTransId="{9D231195-839D-405A-B9DA-125EB2C47F9C}"/>
    <dgm:cxn modelId="{1DF117D9-BD6A-48D6-95CB-05B86A713DD2}" type="presOf" srcId="{89F92DB6-F408-4C4C-962C-B30B42E3F228}" destId="{629EAC46-0739-4BE1-BD03-C5B719E40A2C}" srcOrd="2" destOrd="0" presId="urn:microsoft.com/office/officeart/2005/8/layout/gear1"/>
    <dgm:cxn modelId="{5D19FBE3-2687-4EBE-A364-9AD8154AF680}" type="presOf" srcId="{89F92DB6-F408-4C4C-962C-B30B42E3F228}" destId="{AA7BF039-BFB0-4F5D-8A2B-40456C750C0F}" srcOrd="1" destOrd="0" presId="urn:microsoft.com/office/officeart/2005/8/layout/gear1"/>
    <dgm:cxn modelId="{0B8DBBF3-F88E-4148-B70C-F8691524CF32}" srcId="{E79282CF-5BBA-424F-9233-D13352EFDDD1}" destId="{89F92DB6-F408-4C4C-962C-B30B42E3F228}" srcOrd="1" destOrd="0" parTransId="{A6F9D60F-BA7E-4230-B456-8E8F71B4E83F}" sibTransId="{66F06291-94C8-464E-AEB1-EECBA3BA436E}"/>
    <dgm:cxn modelId="{73A42BF8-EAA1-4482-B9DD-2E3E03491F4F}" type="presOf" srcId="{89F92DB6-F408-4C4C-962C-B30B42E3F228}" destId="{24104EA4-534C-48E5-85D8-7C815E8D0C68}" srcOrd="0" destOrd="0" presId="urn:microsoft.com/office/officeart/2005/8/layout/gear1"/>
    <dgm:cxn modelId="{46909BBD-1C02-43C5-94F2-7C3867DB1607}" type="presParOf" srcId="{A48BDA4A-4F7B-43F8-B440-FA799699F623}" destId="{07E9262D-A7C9-483C-B786-EDC5FF1637DC}" srcOrd="0" destOrd="0" presId="urn:microsoft.com/office/officeart/2005/8/layout/gear1"/>
    <dgm:cxn modelId="{1E4A433A-6440-40DF-8774-D346ED54CDB1}" type="presParOf" srcId="{A48BDA4A-4F7B-43F8-B440-FA799699F623}" destId="{4789702B-20DD-4355-B667-E8341BF43356}" srcOrd="1" destOrd="0" presId="urn:microsoft.com/office/officeart/2005/8/layout/gear1"/>
    <dgm:cxn modelId="{052C2215-1355-4AB4-91C4-8FD9944B42F3}" type="presParOf" srcId="{A48BDA4A-4F7B-43F8-B440-FA799699F623}" destId="{576BA426-159D-4339-B7B4-3227DF402EDC}" srcOrd="2" destOrd="0" presId="urn:microsoft.com/office/officeart/2005/8/layout/gear1"/>
    <dgm:cxn modelId="{15431EEF-3214-4457-9614-5032660E393D}" type="presParOf" srcId="{A48BDA4A-4F7B-43F8-B440-FA799699F623}" destId="{24104EA4-534C-48E5-85D8-7C815E8D0C68}" srcOrd="3" destOrd="0" presId="urn:microsoft.com/office/officeart/2005/8/layout/gear1"/>
    <dgm:cxn modelId="{2B626752-2E39-4598-8ECB-E87C8A455B33}" type="presParOf" srcId="{A48BDA4A-4F7B-43F8-B440-FA799699F623}" destId="{AA7BF039-BFB0-4F5D-8A2B-40456C750C0F}" srcOrd="4" destOrd="0" presId="urn:microsoft.com/office/officeart/2005/8/layout/gear1"/>
    <dgm:cxn modelId="{0E0D03D0-07BB-4FB5-9685-96290156E10A}" type="presParOf" srcId="{A48BDA4A-4F7B-43F8-B440-FA799699F623}" destId="{629EAC46-0739-4BE1-BD03-C5B719E40A2C}" srcOrd="5" destOrd="0" presId="urn:microsoft.com/office/officeart/2005/8/layout/gear1"/>
    <dgm:cxn modelId="{6D023F90-50A8-4221-8BAA-3C6593B8BFAE}" type="presParOf" srcId="{A48BDA4A-4F7B-43F8-B440-FA799699F623}" destId="{AA8611AE-0591-496B-AC47-CBB939426F10}" srcOrd="6" destOrd="0" presId="urn:microsoft.com/office/officeart/2005/8/layout/gear1"/>
    <dgm:cxn modelId="{E640C355-6878-4DC4-B265-4D3B1AB95122}" type="presParOf" srcId="{A48BDA4A-4F7B-43F8-B440-FA799699F623}" destId="{E9070F67-35D0-454E-9BB2-590FC87ABF8A}" srcOrd="7" destOrd="0" presId="urn:microsoft.com/office/officeart/2005/8/layout/gear1"/>
    <dgm:cxn modelId="{AD49EC10-F961-461B-B26C-2451310BD5CA}" type="presParOf" srcId="{A48BDA4A-4F7B-43F8-B440-FA799699F623}" destId="{EEE8051A-2BF8-4FF7-9413-A5B6C722343C}" srcOrd="8" destOrd="0" presId="urn:microsoft.com/office/officeart/2005/8/layout/gear1"/>
    <dgm:cxn modelId="{E73093A7-8B92-49A4-9B02-F53FEC7426D7}" type="presParOf" srcId="{A48BDA4A-4F7B-43F8-B440-FA799699F623}" destId="{36DD5C1A-0310-4593-879E-FFE463360C9D}" srcOrd="9" destOrd="0" presId="urn:microsoft.com/office/officeart/2005/8/layout/gear1"/>
    <dgm:cxn modelId="{67155D59-BAED-4EE5-8A69-C6717593E806}" type="presParOf" srcId="{A48BDA4A-4F7B-43F8-B440-FA799699F623}" destId="{A1CAF474-DC32-4C96-840E-E7262BBB617C}" srcOrd="10" destOrd="0" presId="urn:microsoft.com/office/officeart/2005/8/layout/gear1"/>
    <dgm:cxn modelId="{8DF6E0FB-E246-47E0-9113-9EBB5F6559C3}" type="presParOf" srcId="{A48BDA4A-4F7B-43F8-B440-FA799699F623}" destId="{6FEBC276-0AE7-4907-B7A8-881F0ED6BB91}" srcOrd="11" destOrd="0" presId="urn:microsoft.com/office/officeart/2005/8/layout/gear1"/>
    <dgm:cxn modelId="{A81978E0-5CAC-4252-9CC8-56FA4AFDECBD}" type="presParOf" srcId="{A48BDA4A-4F7B-43F8-B440-FA799699F623}" destId="{0E0C956E-E39E-47A8-9BCF-E79929A115F8}"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53D82A-F255-4B76-8443-61582EC70C0C}">
      <dsp:nvSpPr>
        <dsp:cNvPr id="0" name=""/>
        <dsp:cNvSpPr/>
      </dsp:nvSpPr>
      <dsp:spPr>
        <a:xfrm>
          <a:off x="3401536" y="2304573"/>
          <a:ext cx="2816701" cy="2816701"/>
        </a:xfrm>
        <a:prstGeom prst="gear9">
          <a:avLst/>
        </a:prstGeom>
        <a:solidFill>
          <a:schemeClr val="accent2"/>
        </a:solidFill>
        <a:ln w="1079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Networking</a:t>
          </a:r>
        </a:p>
        <a:p>
          <a:pPr marL="0" lvl="0" indent="0" algn="ctr" defTabSz="711200">
            <a:lnSpc>
              <a:spcPct val="90000"/>
            </a:lnSpc>
            <a:spcBef>
              <a:spcPct val="0"/>
            </a:spcBef>
            <a:spcAft>
              <a:spcPct val="35000"/>
            </a:spcAft>
            <a:buNone/>
          </a:pPr>
          <a:r>
            <a:rPr lang="en-US" sz="1600" kern="1200" dirty="0"/>
            <a:t>Navigating Org Politics</a:t>
          </a:r>
        </a:p>
        <a:p>
          <a:pPr marL="0" lvl="0" indent="0" algn="ctr" defTabSz="711200">
            <a:lnSpc>
              <a:spcPct val="90000"/>
            </a:lnSpc>
            <a:spcBef>
              <a:spcPct val="0"/>
            </a:spcBef>
            <a:spcAft>
              <a:spcPct val="35000"/>
            </a:spcAft>
            <a:buNone/>
          </a:pPr>
          <a:r>
            <a:rPr lang="en-US" sz="1600" kern="1200" dirty="0"/>
            <a:t>Conflict </a:t>
          </a:r>
          <a:r>
            <a:rPr lang="en-US" sz="1600" kern="1200" dirty="0" err="1"/>
            <a:t>Mgmt</a:t>
          </a:r>
          <a:endParaRPr lang="en-US" sz="1600" kern="1200" dirty="0"/>
        </a:p>
        <a:p>
          <a:pPr marL="0" lvl="0" indent="0" algn="ctr" defTabSz="711200">
            <a:lnSpc>
              <a:spcPct val="90000"/>
            </a:lnSpc>
            <a:spcBef>
              <a:spcPct val="0"/>
            </a:spcBef>
            <a:spcAft>
              <a:spcPct val="35000"/>
            </a:spcAft>
            <a:buNone/>
          </a:pPr>
          <a:r>
            <a:rPr lang="en-US" sz="1600" b="1" kern="1200" dirty="0" err="1">
              <a:solidFill>
                <a:schemeClr val="tx2">
                  <a:lumMod val="75000"/>
                </a:schemeClr>
              </a:solidFill>
              <a:effectLst>
                <a:outerShdw blurRad="38100" dist="38100" dir="2700000" algn="tl">
                  <a:srgbClr val="000000">
                    <a:alpha val="43137"/>
                  </a:srgbClr>
                </a:outerShdw>
              </a:effectLst>
            </a:rPr>
            <a:t>Opps</a:t>
          </a:r>
          <a:r>
            <a:rPr lang="en-US" sz="1600" b="1" kern="1200" dirty="0">
              <a:solidFill>
                <a:schemeClr val="tx2">
                  <a:lumMod val="75000"/>
                </a:schemeClr>
              </a:solidFill>
              <a:effectLst>
                <a:outerShdw blurRad="38100" dist="38100" dir="2700000" algn="tl">
                  <a:srgbClr val="000000">
                    <a:alpha val="43137"/>
                  </a:srgbClr>
                </a:outerShdw>
              </a:effectLst>
            </a:rPr>
            <a:t> to Lead</a:t>
          </a:r>
        </a:p>
      </dsp:txBody>
      <dsp:txXfrm>
        <a:off x="3967818" y="2964372"/>
        <a:ext cx="1684137" cy="1447842"/>
      </dsp:txXfrm>
    </dsp:sp>
    <dsp:sp modelId="{B725C4DF-295D-406C-B161-4C6A04D73BFB}">
      <dsp:nvSpPr>
        <dsp:cNvPr id="0" name=""/>
        <dsp:cNvSpPr/>
      </dsp:nvSpPr>
      <dsp:spPr>
        <a:xfrm>
          <a:off x="1762728" y="1638808"/>
          <a:ext cx="2048510" cy="2048510"/>
        </a:xfrm>
        <a:prstGeom prst="gear6">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2">
                  <a:lumMod val="75000"/>
                </a:schemeClr>
              </a:solidFill>
              <a:effectLst>
                <a:outerShdw blurRad="38100" dist="38100" dir="2700000" algn="tl">
                  <a:srgbClr val="000000">
                    <a:alpha val="43137"/>
                  </a:srgbClr>
                </a:outerShdw>
              </a:effectLst>
            </a:rPr>
            <a:t>Mentors</a:t>
          </a:r>
        </a:p>
        <a:p>
          <a:pPr marL="0" lvl="0" indent="0" algn="ctr" defTabSz="711200">
            <a:lnSpc>
              <a:spcPct val="90000"/>
            </a:lnSpc>
            <a:spcBef>
              <a:spcPct val="0"/>
            </a:spcBef>
            <a:spcAft>
              <a:spcPct val="35000"/>
            </a:spcAft>
            <a:buNone/>
          </a:pPr>
          <a:r>
            <a:rPr lang="en-US" sz="1600" b="1" kern="1200" dirty="0">
              <a:solidFill>
                <a:schemeClr val="tx2">
                  <a:lumMod val="75000"/>
                </a:schemeClr>
              </a:solidFill>
              <a:effectLst>
                <a:outerShdw blurRad="38100" dist="38100" dir="2700000" algn="tl">
                  <a:srgbClr val="000000">
                    <a:alpha val="43137"/>
                  </a:srgbClr>
                </a:outerShdw>
              </a:effectLst>
            </a:rPr>
            <a:t>Advocates</a:t>
          </a:r>
        </a:p>
      </dsp:txBody>
      <dsp:txXfrm>
        <a:off x="2278447" y="2157644"/>
        <a:ext cx="1017072" cy="1010838"/>
      </dsp:txXfrm>
    </dsp:sp>
    <dsp:sp modelId="{AF62E130-F1A2-4848-A963-267120C2FDC7}">
      <dsp:nvSpPr>
        <dsp:cNvPr id="0" name=""/>
        <dsp:cNvSpPr/>
      </dsp:nvSpPr>
      <dsp:spPr>
        <a:xfrm rot="20700000">
          <a:off x="2910102" y="225545"/>
          <a:ext cx="2007121" cy="2007121"/>
        </a:xfrm>
        <a:prstGeom prst="gear6">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b="1" kern="1200" dirty="0"/>
        </a:p>
      </dsp:txBody>
      <dsp:txXfrm rot="-20700000">
        <a:off x="3350323" y="665765"/>
        <a:ext cx="1126680" cy="1126680"/>
      </dsp:txXfrm>
    </dsp:sp>
    <dsp:sp modelId="{087906F9-0C91-41DE-A188-874957A3A64D}">
      <dsp:nvSpPr>
        <dsp:cNvPr id="0" name=""/>
        <dsp:cNvSpPr/>
      </dsp:nvSpPr>
      <dsp:spPr>
        <a:xfrm>
          <a:off x="3195261" y="1873649"/>
          <a:ext cx="3605377" cy="3605377"/>
        </a:xfrm>
        <a:prstGeom prst="circularArrow">
          <a:avLst>
            <a:gd name="adj1" fmla="val 4687"/>
            <a:gd name="adj2" fmla="val 299029"/>
            <a:gd name="adj3" fmla="val 2534601"/>
            <a:gd name="adj4" fmla="val 15822121"/>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97EAB3-14FC-4A7B-8D0F-B032D199E189}">
      <dsp:nvSpPr>
        <dsp:cNvPr id="0" name=""/>
        <dsp:cNvSpPr/>
      </dsp:nvSpPr>
      <dsp:spPr>
        <a:xfrm>
          <a:off x="1399941" y="1181572"/>
          <a:ext cx="2619532" cy="2619532"/>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446697-9BE5-4EC0-914C-5723806E0A01}">
      <dsp:nvSpPr>
        <dsp:cNvPr id="0" name=""/>
        <dsp:cNvSpPr/>
      </dsp:nvSpPr>
      <dsp:spPr>
        <a:xfrm>
          <a:off x="2445834" y="-218068"/>
          <a:ext cx="2824383" cy="2824383"/>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53D82A-F255-4B76-8443-61582EC70C0C}">
      <dsp:nvSpPr>
        <dsp:cNvPr id="0" name=""/>
        <dsp:cNvSpPr/>
      </dsp:nvSpPr>
      <dsp:spPr>
        <a:xfrm>
          <a:off x="3401536" y="2304573"/>
          <a:ext cx="2816701" cy="2816701"/>
        </a:xfrm>
        <a:prstGeom prst="gear9">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2">
                  <a:lumMod val="75000"/>
                </a:schemeClr>
              </a:solidFill>
              <a:effectLst>
                <a:outerShdw blurRad="38100" dist="38100" dir="2700000" algn="tl">
                  <a:srgbClr val="000000">
                    <a:alpha val="43137"/>
                  </a:srgbClr>
                </a:outerShdw>
              </a:effectLst>
            </a:rPr>
            <a:t>Networking</a:t>
          </a:r>
        </a:p>
        <a:p>
          <a:pPr marL="0" lvl="0" indent="0" algn="ctr" defTabSz="711200">
            <a:lnSpc>
              <a:spcPct val="90000"/>
            </a:lnSpc>
            <a:spcBef>
              <a:spcPct val="0"/>
            </a:spcBef>
            <a:spcAft>
              <a:spcPct val="35000"/>
            </a:spcAft>
            <a:buNone/>
          </a:pPr>
          <a:r>
            <a:rPr lang="en-US" sz="1600" b="1" kern="1200" dirty="0">
              <a:solidFill>
                <a:schemeClr val="tx2">
                  <a:lumMod val="75000"/>
                </a:schemeClr>
              </a:solidFill>
              <a:effectLst>
                <a:outerShdw blurRad="38100" dist="38100" dir="2700000" algn="tl">
                  <a:srgbClr val="000000">
                    <a:alpha val="43137"/>
                  </a:srgbClr>
                </a:outerShdw>
              </a:effectLst>
            </a:rPr>
            <a:t>Navigating Org Politics</a:t>
          </a:r>
        </a:p>
        <a:p>
          <a:pPr marL="0" lvl="0" indent="0" algn="ctr" defTabSz="711200">
            <a:lnSpc>
              <a:spcPct val="90000"/>
            </a:lnSpc>
            <a:spcBef>
              <a:spcPct val="0"/>
            </a:spcBef>
            <a:spcAft>
              <a:spcPct val="35000"/>
            </a:spcAft>
            <a:buNone/>
          </a:pPr>
          <a:r>
            <a:rPr lang="en-US" sz="1600" b="1" kern="1200" dirty="0">
              <a:solidFill>
                <a:schemeClr val="tx2">
                  <a:lumMod val="75000"/>
                </a:schemeClr>
              </a:solidFill>
              <a:effectLst>
                <a:outerShdw blurRad="38100" dist="38100" dir="2700000" algn="tl">
                  <a:srgbClr val="000000">
                    <a:alpha val="43137"/>
                  </a:srgbClr>
                </a:outerShdw>
              </a:effectLst>
            </a:rPr>
            <a:t>Conflict </a:t>
          </a:r>
          <a:r>
            <a:rPr lang="en-US" sz="1600" b="1" kern="1200" dirty="0" err="1">
              <a:solidFill>
                <a:schemeClr val="tx2">
                  <a:lumMod val="75000"/>
                </a:schemeClr>
              </a:solidFill>
              <a:effectLst>
                <a:outerShdw blurRad="38100" dist="38100" dir="2700000" algn="tl">
                  <a:srgbClr val="000000">
                    <a:alpha val="43137"/>
                  </a:srgbClr>
                </a:outerShdw>
              </a:effectLst>
            </a:rPr>
            <a:t>Mgmt</a:t>
          </a:r>
          <a:endParaRPr lang="en-US" sz="1600" b="1" kern="1200" dirty="0">
            <a:solidFill>
              <a:schemeClr val="tx2">
                <a:lumMod val="75000"/>
              </a:schemeClr>
            </a:solidFill>
            <a:effectLst>
              <a:outerShdw blurRad="38100" dist="38100" dir="2700000" algn="tl">
                <a:srgbClr val="000000">
                  <a:alpha val="43137"/>
                </a:srgbClr>
              </a:outerShdw>
            </a:effectLst>
          </a:endParaRPr>
        </a:p>
        <a:p>
          <a:pPr marL="0" lvl="0" indent="0" algn="ctr" defTabSz="711200">
            <a:lnSpc>
              <a:spcPct val="90000"/>
            </a:lnSpc>
            <a:spcBef>
              <a:spcPct val="0"/>
            </a:spcBef>
            <a:spcAft>
              <a:spcPct val="35000"/>
            </a:spcAft>
            <a:buNone/>
          </a:pPr>
          <a:r>
            <a:rPr lang="en-US" sz="1600" b="1" kern="1200" dirty="0" err="1">
              <a:solidFill>
                <a:schemeClr val="tx2">
                  <a:lumMod val="75000"/>
                </a:schemeClr>
              </a:solidFill>
              <a:effectLst>
                <a:outerShdw blurRad="38100" dist="38100" dir="2700000" algn="tl">
                  <a:srgbClr val="000000">
                    <a:alpha val="43137"/>
                  </a:srgbClr>
                </a:outerShdw>
              </a:effectLst>
            </a:rPr>
            <a:t>Opps</a:t>
          </a:r>
          <a:r>
            <a:rPr lang="en-US" sz="1600" b="1" kern="1200" dirty="0">
              <a:solidFill>
                <a:schemeClr val="tx2">
                  <a:lumMod val="75000"/>
                </a:schemeClr>
              </a:solidFill>
              <a:effectLst>
                <a:outerShdw blurRad="38100" dist="38100" dir="2700000" algn="tl">
                  <a:srgbClr val="000000">
                    <a:alpha val="43137"/>
                  </a:srgbClr>
                </a:outerShdw>
              </a:effectLst>
            </a:rPr>
            <a:t> to Lead</a:t>
          </a:r>
        </a:p>
      </dsp:txBody>
      <dsp:txXfrm>
        <a:off x="3967818" y="2964372"/>
        <a:ext cx="1684137" cy="1447842"/>
      </dsp:txXfrm>
    </dsp:sp>
    <dsp:sp modelId="{B725C4DF-295D-406C-B161-4C6A04D73BFB}">
      <dsp:nvSpPr>
        <dsp:cNvPr id="0" name=""/>
        <dsp:cNvSpPr/>
      </dsp:nvSpPr>
      <dsp:spPr>
        <a:xfrm>
          <a:off x="1762728" y="1638808"/>
          <a:ext cx="2048510" cy="2048510"/>
        </a:xfrm>
        <a:prstGeom prst="gear6">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2">
                  <a:lumMod val="75000"/>
                </a:schemeClr>
              </a:solidFill>
              <a:effectLst>
                <a:outerShdw blurRad="38100" dist="38100" dir="2700000" algn="tl">
                  <a:srgbClr val="000000">
                    <a:alpha val="43137"/>
                  </a:srgbClr>
                </a:outerShdw>
              </a:effectLst>
            </a:rPr>
            <a:t>Mentors</a:t>
          </a:r>
        </a:p>
        <a:p>
          <a:pPr marL="0" lvl="0" indent="0" algn="ctr" defTabSz="711200">
            <a:lnSpc>
              <a:spcPct val="90000"/>
            </a:lnSpc>
            <a:spcBef>
              <a:spcPct val="0"/>
            </a:spcBef>
            <a:spcAft>
              <a:spcPct val="35000"/>
            </a:spcAft>
            <a:buNone/>
          </a:pPr>
          <a:r>
            <a:rPr lang="en-US" sz="1600" b="1" kern="1200" dirty="0">
              <a:solidFill>
                <a:schemeClr val="tx2">
                  <a:lumMod val="75000"/>
                </a:schemeClr>
              </a:solidFill>
              <a:effectLst>
                <a:outerShdw blurRad="38100" dist="38100" dir="2700000" algn="tl">
                  <a:srgbClr val="000000">
                    <a:alpha val="43137"/>
                  </a:srgbClr>
                </a:outerShdw>
              </a:effectLst>
            </a:rPr>
            <a:t>Advocates</a:t>
          </a:r>
        </a:p>
      </dsp:txBody>
      <dsp:txXfrm>
        <a:off x="2278447" y="2157644"/>
        <a:ext cx="1017072" cy="1010838"/>
      </dsp:txXfrm>
    </dsp:sp>
    <dsp:sp modelId="{AF62E130-F1A2-4848-A963-267120C2FDC7}">
      <dsp:nvSpPr>
        <dsp:cNvPr id="0" name=""/>
        <dsp:cNvSpPr/>
      </dsp:nvSpPr>
      <dsp:spPr>
        <a:xfrm rot="20700000">
          <a:off x="2910102" y="225545"/>
          <a:ext cx="2007121" cy="2007121"/>
        </a:xfrm>
        <a:prstGeom prst="gear6">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2">
                  <a:lumMod val="75000"/>
                </a:schemeClr>
              </a:solidFill>
              <a:effectLst>
                <a:outerShdw blurRad="38100" dist="38100" dir="2700000" algn="tl">
                  <a:srgbClr val="000000">
                    <a:alpha val="43137"/>
                  </a:srgbClr>
                </a:outerShdw>
              </a:effectLst>
            </a:rPr>
            <a:t>Support from Current Org</a:t>
          </a:r>
        </a:p>
        <a:p>
          <a:pPr marL="0" lvl="0" indent="0" algn="ctr" defTabSz="622300">
            <a:lnSpc>
              <a:spcPct val="90000"/>
            </a:lnSpc>
            <a:spcBef>
              <a:spcPct val="0"/>
            </a:spcBef>
            <a:spcAft>
              <a:spcPct val="35000"/>
            </a:spcAft>
            <a:buNone/>
          </a:pPr>
          <a:r>
            <a:rPr lang="en-US" sz="1400" b="1" kern="1200" dirty="0">
              <a:solidFill>
                <a:schemeClr val="tx2">
                  <a:lumMod val="75000"/>
                </a:schemeClr>
              </a:solidFill>
              <a:effectLst>
                <a:outerShdw blurRad="38100" dist="38100" dir="2700000" algn="tl">
                  <a:srgbClr val="000000">
                    <a:alpha val="43137"/>
                  </a:srgbClr>
                </a:outerShdw>
              </a:effectLst>
            </a:rPr>
            <a:t>Own study</a:t>
          </a:r>
        </a:p>
        <a:p>
          <a:pPr marL="0" lvl="0" indent="0" algn="ctr" defTabSz="622300">
            <a:lnSpc>
              <a:spcPct val="90000"/>
            </a:lnSpc>
            <a:spcBef>
              <a:spcPct val="0"/>
            </a:spcBef>
            <a:spcAft>
              <a:spcPct val="35000"/>
            </a:spcAft>
            <a:buNone/>
          </a:pPr>
          <a:r>
            <a:rPr lang="en-US" sz="1400" b="1" kern="1200" dirty="0">
              <a:solidFill>
                <a:schemeClr val="tx2">
                  <a:lumMod val="75000"/>
                </a:schemeClr>
              </a:solidFill>
              <a:effectLst>
                <a:outerShdw blurRad="38100" dist="38100" dir="2700000" algn="tl">
                  <a:srgbClr val="000000">
                    <a:alpha val="43137"/>
                  </a:srgbClr>
                </a:outerShdw>
              </a:effectLst>
            </a:rPr>
            <a:t>Connections outside</a:t>
          </a:r>
        </a:p>
      </dsp:txBody>
      <dsp:txXfrm rot="-20700000">
        <a:off x="3350323" y="665765"/>
        <a:ext cx="1126680" cy="1126680"/>
      </dsp:txXfrm>
    </dsp:sp>
    <dsp:sp modelId="{087906F9-0C91-41DE-A188-874957A3A64D}">
      <dsp:nvSpPr>
        <dsp:cNvPr id="0" name=""/>
        <dsp:cNvSpPr/>
      </dsp:nvSpPr>
      <dsp:spPr>
        <a:xfrm>
          <a:off x="3195261" y="1873649"/>
          <a:ext cx="3605377" cy="3605377"/>
        </a:xfrm>
        <a:prstGeom prst="circularArrow">
          <a:avLst>
            <a:gd name="adj1" fmla="val 4687"/>
            <a:gd name="adj2" fmla="val 299029"/>
            <a:gd name="adj3" fmla="val 2534601"/>
            <a:gd name="adj4" fmla="val 15822121"/>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97EAB3-14FC-4A7B-8D0F-B032D199E189}">
      <dsp:nvSpPr>
        <dsp:cNvPr id="0" name=""/>
        <dsp:cNvSpPr/>
      </dsp:nvSpPr>
      <dsp:spPr>
        <a:xfrm>
          <a:off x="1399941" y="1181572"/>
          <a:ext cx="2619532" cy="2619532"/>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446697-9BE5-4EC0-914C-5723806E0A01}">
      <dsp:nvSpPr>
        <dsp:cNvPr id="0" name=""/>
        <dsp:cNvSpPr/>
      </dsp:nvSpPr>
      <dsp:spPr>
        <a:xfrm>
          <a:off x="2445834" y="-218068"/>
          <a:ext cx="2824383" cy="2824383"/>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53D82A-F255-4B76-8443-61582EC70C0C}">
      <dsp:nvSpPr>
        <dsp:cNvPr id="0" name=""/>
        <dsp:cNvSpPr/>
      </dsp:nvSpPr>
      <dsp:spPr>
        <a:xfrm>
          <a:off x="2645198" y="2009933"/>
          <a:ext cx="2456585" cy="2456585"/>
        </a:xfrm>
        <a:prstGeom prst="gear9">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2">
                  <a:lumMod val="75000"/>
                </a:schemeClr>
              </a:solidFill>
              <a:effectLst>
                <a:outerShdw blurRad="38100" dist="38100" dir="2700000" algn="tl">
                  <a:srgbClr val="000000">
                    <a:alpha val="43137"/>
                  </a:srgbClr>
                </a:outerShdw>
              </a:effectLst>
            </a:rPr>
            <a:t>Other </a:t>
          </a:r>
          <a:r>
            <a:rPr lang="en-US" sz="2000" b="1" kern="1200" dirty="0" err="1">
              <a:solidFill>
                <a:schemeClr val="tx2">
                  <a:lumMod val="75000"/>
                </a:schemeClr>
              </a:solidFill>
              <a:effectLst>
                <a:outerShdw blurRad="38100" dist="38100" dir="2700000" algn="tl">
                  <a:srgbClr val="000000">
                    <a:alpha val="43137"/>
                  </a:srgbClr>
                </a:outerShdw>
              </a:effectLst>
            </a:rPr>
            <a:t>Opps</a:t>
          </a:r>
          <a:r>
            <a:rPr lang="en-US" sz="2000" b="1" kern="1200" dirty="0">
              <a:solidFill>
                <a:schemeClr val="tx2">
                  <a:lumMod val="75000"/>
                </a:schemeClr>
              </a:solidFill>
              <a:effectLst>
                <a:outerShdw blurRad="38100" dist="38100" dir="2700000" algn="tl">
                  <a:srgbClr val="000000">
                    <a:alpha val="43137"/>
                  </a:srgbClr>
                </a:outerShdw>
              </a:effectLst>
            </a:rPr>
            <a:t> to Lead</a:t>
          </a:r>
        </a:p>
      </dsp:txBody>
      <dsp:txXfrm>
        <a:off x="3139081" y="2585376"/>
        <a:ext cx="1468819" cy="1262736"/>
      </dsp:txXfrm>
    </dsp:sp>
    <dsp:sp modelId="{B725C4DF-295D-406C-B161-4C6A04D73BFB}">
      <dsp:nvSpPr>
        <dsp:cNvPr id="0" name=""/>
        <dsp:cNvSpPr/>
      </dsp:nvSpPr>
      <dsp:spPr>
        <a:xfrm>
          <a:off x="1140187" y="1348826"/>
          <a:ext cx="1938058" cy="1947527"/>
        </a:xfrm>
        <a:prstGeom prst="gear6">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2">
                  <a:lumMod val="75000"/>
                </a:schemeClr>
              </a:solidFill>
              <a:effectLst>
                <a:outerShdw blurRad="38100" dist="38100" dir="2700000" algn="tl">
                  <a:srgbClr val="000000">
                    <a:alpha val="43137"/>
                  </a:srgbClr>
                </a:outerShdw>
              </a:effectLst>
            </a:rPr>
            <a:t>Support from Men</a:t>
          </a:r>
        </a:p>
      </dsp:txBody>
      <dsp:txXfrm>
        <a:off x="1628099" y="1841084"/>
        <a:ext cx="962234" cy="963011"/>
      </dsp:txXfrm>
    </dsp:sp>
    <dsp:sp modelId="{AF62E130-F1A2-4848-A963-267120C2FDC7}">
      <dsp:nvSpPr>
        <dsp:cNvPr id="0" name=""/>
        <dsp:cNvSpPr/>
      </dsp:nvSpPr>
      <dsp:spPr>
        <a:xfrm rot="20700000">
          <a:off x="2216595" y="196709"/>
          <a:ext cx="1750510" cy="1750510"/>
        </a:xfrm>
        <a:prstGeom prst="gear6">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2">
                  <a:lumMod val="75000"/>
                </a:schemeClr>
              </a:solidFill>
              <a:effectLst>
                <a:outerShdw blurRad="38100" dist="38100" dir="2700000" algn="tl">
                  <a:srgbClr val="000000">
                    <a:alpha val="43137"/>
                  </a:srgbClr>
                </a:outerShdw>
              </a:effectLst>
            </a:rPr>
            <a:t>Optimism</a:t>
          </a:r>
        </a:p>
      </dsp:txBody>
      <dsp:txXfrm rot="-20700000">
        <a:off x="2600533" y="580647"/>
        <a:ext cx="982634" cy="982634"/>
      </dsp:txXfrm>
    </dsp:sp>
    <dsp:sp modelId="{087906F9-0C91-41DE-A188-874957A3A64D}">
      <dsp:nvSpPr>
        <dsp:cNvPr id="0" name=""/>
        <dsp:cNvSpPr/>
      </dsp:nvSpPr>
      <dsp:spPr>
        <a:xfrm>
          <a:off x="2459299" y="1637533"/>
          <a:ext cx="3144429" cy="3144429"/>
        </a:xfrm>
        <a:prstGeom prst="circularArrow">
          <a:avLst>
            <a:gd name="adj1" fmla="val 4688"/>
            <a:gd name="adj2" fmla="val 299029"/>
            <a:gd name="adj3" fmla="val 2522330"/>
            <a:gd name="adj4" fmla="val 15848062"/>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97EAB3-14FC-4A7B-8D0F-B032D199E189}">
      <dsp:nvSpPr>
        <dsp:cNvPr id="0" name=""/>
        <dsp:cNvSpPr/>
      </dsp:nvSpPr>
      <dsp:spPr>
        <a:xfrm>
          <a:off x="899507" y="1032809"/>
          <a:ext cx="2284624" cy="2284624"/>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446697-9BE5-4EC0-914C-5723806E0A01}">
      <dsp:nvSpPr>
        <dsp:cNvPr id="0" name=""/>
        <dsp:cNvSpPr/>
      </dsp:nvSpPr>
      <dsp:spPr>
        <a:xfrm>
          <a:off x="1811683" y="-187886"/>
          <a:ext cx="2463285" cy="2463285"/>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53D82A-F255-4B76-8443-61582EC70C0C}">
      <dsp:nvSpPr>
        <dsp:cNvPr id="0" name=""/>
        <dsp:cNvSpPr/>
      </dsp:nvSpPr>
      <dsp:spPr>
        <a:xfrm>
          <a:off x="2645198" y="2009933"/>
          <a:ext cx="2456585" cy="2456585"/>
        </a:xfrm>
        <a:prstGeom prst="gear9">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2">
                  <a:lumMod val="75000"/>
                </a:schemeClr>
              </a:solidFill>
              <a:effectLst>
                <a:outerShdw blurRad="38100" dist="38100" dir="2700000" algn="tl">
                  <a:srgbClr val="000000">
                    <a:alpha val="43137"/>
                  </a:srgbClr>
                </a:outerShdw>
              </a:effectLst>
            </a:rPr>
            <a:t>Current Org has Mentoring System to Promote Women</a:t>
          </a:r>
        </a:p>
      </dsp:txBody>
      <dsp:txXfrm>
        <a:off x="3139081" y="2585376"/>
        <a:ext cx="1468819" cy="1262736"/>
      </dsp:txXfrm>
    </dsp:sp>
    <dsp:sp modelId="{B725C4DF-295D-406C-B161-4C6A04D73BFB}">
      <dsp:nvSpPr>
        <dsp:cNvPr id="0" name=""/>
        <dsp:cNvSpPr/>
      </dsp:nvSpPr>
      <dsp:spPr>
        <a:xfrm>
          <a:off x="1140187" y="1348826"/>
          <a:ext cx="1938058" cy="1947527"/>
        </a:xfrm>
        <a:prstGeom prst="gear6">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2">
                  <a:lumMod val="75000"/>
                </a:schemeClr>
              </a:solidFill>
              <a:effectLst>
                <a:outerShdw blurRad="38100" dist="38100" dir="2700000" algn="tl">
                  <a:srgbClr val="000000">
                    <a:alpha val="43137"/>
                  </a:srgbClr>
                </a:outerShdw>
              </a:effectLst>
            </a:rPr>
            <a:t>Awareness of Systemic Barriers</a:t>
          </a:r>
        </a:p>
      </dsp:txBody>
      <dsp:txXfrm>
        <a:off x="1628099" y="1841084"/>
        <a:ext cx="962234" cy="963011"/>
      </dsp:txXfrm>
    </dsp:sp>
    <dsp:sp modelId="{AF62E130-F1A2-4848-A963-267120C2FDC7}">
      <dsp:nvSpPr>
        <dsp:cNvPr id="0" name=""/>
        <dsp:cNvSpPr/>
      </dsp:nvSpPr>
      <dsp:spPr>
        <a:xfrm rot="20700000">
          <a:off x="2216595" y="196709"/>
          <a:ext cx="1750510" cy="1750510"/>
        </a:xfrm>
        <a:prstGeom prst="gear6">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2">
                  <a:lumMod val="75000"/>
                </a:schemeClr>
              </a:solidFill>
              <a:effectLst>
                <a:outerShdw blurRad="38100" dist="38100" dir="2700000" algn="tl">
                  <a:srgbClr val="000000">
                    <a:alpha val="43137"/>
                  </a:srgbClr>
                </a:outerShdw>
              </a:effectLst>
            </a:rPr>
            <a:t>Education—PhD, MDiv</a:t>
          </a:r>
        </a:p>
      </dsp:txBody>
      <dsp:txXfrm rot="-20700000">
        <a:off x="2600533" y="580647"/>
        <a:ext cx="982634" cy="982634"/>
      </dsp:txXfrm>
    </dsp:sp>
    <dsp:sp modelId="{087906F9-0C91-41DE-A188-874957A3A64D}">
      <dsp:nvSpPr>
        <dsp:cNvPr id="0" name=""/>
        <dsp:cNvSpPr/>
      </dsp:nvSpPr>
      <dsp:spPr>
        <a:xfrm>
          <a:off x="2459299" y="1637533"/>
          <a:ext cx="3144429" cy="3144429"/>
        </a:xfrm>
        <a:prstGeom prst="circularArrow">
          <a:avLst>
            <a:gd name="adj1" fmla="val 4688"/>
            <a:gd name="adj2" fmla="val 299029"/>
            <a:gd name="adj3" fmla="val 2522330"/>
            <a:gd name="adj4" fmla="val 15848062"/>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97EAB3-14FC-4A7B-8D0F-B032D199E189}">
      <dsp:nvSpPr>
        <dsp:cNvPr id="0" name=""/>
        <dsp:cNvSpPr/>
      </dsp:nvSpPr>
      <dsp:spPr>
        <a:xfrm>
          <a:off x="899507" y="1032809"/>
          <a:ext cx="2284624" cy="2284624"/>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446697-9BE5-4EC0-914C-5723806E0A01}">
      <dsp:nvSpPr>
        <dsp:cNvPr id="0" name=""/>
        <dsp:cNvSpPr/>
      </dsp:nvSpPr>
      <dsp:spPr>
        <a:xfrm>
          <a:off x="1811683" y="-187886"/>
          <a:ext cx="2463285" cy="2463285"/>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53D82A-F255-4B76-8443-61582EC70C0C}">
      <dsp:nvSpPr>
        <dsp:cNvPr id="0" name=""/>
        <dsp:cNvSpPr/>
      </dsp:nvSpPr>
      <dsp:spPr>
        <a:xfrm>
          <a:off x="2645198" y="2009933"/>
          <a:ext cx="2456585" cy="2456585"/>
        </a:xfrm>
        <a:prstGeom prst="gear9">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2">
                  <a:lumMod val="75000"/>
                </a:schemeClr>
              </a:solidFill>
              <a:effectLst>
                <a:outerShdw blurRad="38100" dist="38100" dir="2700000" algn="tl">
                  <a:srgbClr val="000000">
                    <a:alpha val="43137"/>
                  </a:srgbClr>
                </a:outerShdw>
              </a:effectLst>
            </a:rPr>
            <a:t>Stronger Leadership Skills</a:t>
          </a:r>
        </a:p>
      </dsp:txBody>
      <dsp:txXfrm>
        <a:off x="3139081" y="2585376"/>
        <a:ext cx="1468819" cy="1262736"/>
      </dsp:txXfrm>
    </dsp:sp>
    <dsp:sp modelId="{B725C4DF-295D-406C-B161-4C6A04D73BFB}">
      <dsp:nvSpPr>
        <dsp:cNvPr id="0" name=""/>
        <dsp:cNvSpPr/>
      </dsp:nvSpPr>
      <dsp:spPr>
        <a:xfrm>
          <a:off x="1140187" y="1348826"/>
          <a:ext cx="1938058" cy="1947527"/>
        </a:xfrm>
        <a:prstGeom prst="gear6">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2">
                  <a:lumMod val="75000"/>
                </a:schemeClr>
              </a:solidFill>
              <a:effectLst>
                <a:outerShdw blurRad="38100" dist="38100" dir="2700000" algn="tl">
                  <a:srgbClr val="000000">
                    <a:alpha val="43137"/>
                  </a:srgbClr>
                </a:outerShdw>
              </a:effectLst>
            </a:rPr>
            <a:t>Awareness of Systemic Barriers</a:t>
          </a:r>
        </a:p>
      </dsp:txBody>
      <dsp:txXfrm>
        <a:off x="1628099" y="1841084"/>
        <a:ext cx="962234" cy="963011"/>
      </dsp:txXfrm>
    </dsp:sp>
    <dsp:sp modelId="{AF62E130-F1A2-4848-A963-267120C2FDC7}">
      <dsp:nvSpPr>
        <dsp:cNvPr id="0" name=""/>
        <dsp:cNvSpPr/>
      </dsp:nvSpPr>
      <dsp:spPr>
        <a:xfrm rot="20700000">
          <a:off x="2216595" y="196709"/>
          <a:ext cx="1750510" cy="1750510"/>
        </a:xfrm>
        <a:prstGeom prst="gear6">
          <a:avLst/>
        </a:prstGeom>
        <a:solidFill>
          <a:schemeClr val="accent1"/>
        </a:solidFill>
        <a:ln w="1079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2">
                  <a:lumMod val="75000"/>
                </a:schemeClr>
              </a:solidFill>
              <a:effectLst>
                <a:outerShdw blurRad="38100" dist="38100" dir="2700000" algn="tl">
                  <a:srgbClr val="000000">
                    <a:alpha val="43137"/>
                  </a:srgbClr>
                </a:outerShdw>
              </a:effectLst>
            </a:rPr>
            <a:t>Other Advocates</a:t>
          </a:r>
        </a:p>
      </dsp:txBody>
      <dsp:txXfrm rot="-20700000">
        <a:off x="2600533" y="580647"/>
        <a:ext cx="982634" cy="982634"/>
      </dsp:txXfrm>
    </dsp:sp>
    <dsp:sp modelId="{087906F9-0C91-41DE-A188-874957A3A64D}">
      <dsp:nvSpPr>
        <dsp:cNvPr id="0" name=""/>
        <dsp:cNvSpPr/>
      </dsp:nvSpPr>
      <dsp:spPr>
        <a:xfrm>
          <a:off x="2459299" y="1637533"/>
          <a:ext cx="3144429" cy="3144429"/>
        </a:xfrm>
        <a:prstGeom prst="circularArrow">
          <a:avLst>
            <a:gd name="adj1" fmla="val 4688"/>
            <a:gd name="adj2" fmla="val 299029"/>
            <a:gd name="adj3" fmla="val 2522330"/>
            <a:gd name="adj4" fmla="val 15848062"/>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97EAB3-14FC-4A7B-8D0F-B032D199E189}">
      <dsp:nvSpPr>
        <dsp:cNvPr id="0" name=""/>
        <dsp:cNvSpPr/>
      </dsp:nvSpPr>
      <dsp:spPr>
        <a:xfrm>
          <a:off x="899507" y="1032809"/>
          <a:ext cx="2284624" cy="2284624"/>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446697-9BE5-4EC0-914C-5723806E0A01}">
      <dsp:nvSpPr>
        <dsp:cNvPr id="0" name=""/>
        <dsp:cNvSpPr/>
      </dsp:nvSpPr>
      <dsp:spPr>
        <a:xfrm>
          <a:off x="1811683" y="-187886"/>
          <a:ext cx="2463285" cy="2463285"/>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53D82A-F255-4B76-8443-61582EC70C0C}">
      <dsp:nvSpPr>
        <dsp:cNvPr id="0" name=""/>
        <dsp:cNvSpPr/>
      </dsp:nvSpPr>
      <dsp:spPr>
        <a:xfrm>
          <a:off x="3401536" y="2304573"/>
          <a:ext cx="2816701" cy="2816701"/>
        </a:xfrm>
        <a:prstGeom prst="gear9">
          <a:avLst/>
        </a:prstGeom>
        <a:solidFill>
          <a:schemeClr val="accent2"/>
        </a:solidFill>
        <a:ln w="1079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Networking</a:t>
          </a:r>
        </a:p>
        <a:p>
          <a:pPr marL="0" lvl="0" indent="0" algn="ctr" defTabSz="711200">
            <a:lnSpc>
              <a:spcPct val="90000"/>
            </a:lnSpc>
            <a:spcBef>
              <a:spcPct val="0"/>
            </a:spcBef>
            <a:spcAft>
              <a:spcPct val="35000"/>
            </a:spcAft>
            <a:buNone/>
          </a:pPr>
          <a:r>
            <a:rPr lang="en-US" sz="1600" kern="1200" dirty="0"/>
            <a:t>Navigating Org Politics</a:t>
          </a:r>
        </a:p>
        <a:p>
          <a:pPr marL="0" lvl="0" indent="0" algn="ctr" defTabSz="711200">
            <a:lnSpc>
              <a:spcPct val="90000"/>
            </a:lnSpc>
            <a:spcBef>
              <a:spcPct val="0"/>
            </a:spcBef>
            <a:spcAft>
              <a:spcPct val="35000"/>
            </a:spcAft>
            <a:buNone/>
          </a:pPr>
          <a:r>
            <a:rPr lang="en-US" sz="1600" kern="1200" dirty="0"/>
            <a:t>Conflict </a:t>
          </a:r>
          <a:r>
            <a:rPr lang="en-US" sz="1600" kern="1200" dirty="0" err="1"/>
            <a:t>Mgmt</a:t>
          </a:r>
          <a:endParaRPr lang="en-US" sz="1600" kern="1200" dirty="0"/>
        </a:p>
        <a:p>
          <a:pPr marL="0" lvl="0" indent="0" algn="ctr" defTabSz="711200">
            <a:lnSpc>
              <a:spcPct val="90000"/>
            </a:lnSpc>
            <a:spcBef>
              <a:spcPct val="0"/>
            </a:spcBef>
            <a:spcAft>
              <a:spcPct val="35000"/>
            </a:spcAft>
            <a:buNone/>
          </a:pPr>
          <a:r>
            <a:rPr lang="en-US" sz="1600" b="1" kern="1200" dirty="0" err="1">
              <a:solidFill>
                <a:schemeClr val="tx2">
                  <a:lumMod val="75000"/>
                </a:schemeClr>
              </a:solidFill>
              <a:effectLst>
                <a:outerShdw blurRad="38100" dist="38100" dir="2700000" algn="tl">
                  <a:srgbClr val="000000">
                    <a:alpha val="43137"/>
                  </a:srgbClr>
                </a:outerShdw>
              </a:effectLst>
            </a:rPr>
            <a:t>Opps</a:t>
          </a:r>
          <a:r>
            <a:rPr lang="en-US" sz="1600" b="1" kern="1200" dirty="0">
              <a:solidFill>
                <a:schemeClr val="tx2">
                  <a:lumMod val="75000"/>
                </a:schemeClr>
              </a:solidFill>
              <a:effectLst>
                <a:outerShdw blurRad="38100" dist="38100" dir="2700000" algn="tl">
                  <a:srgbClr val="000000">
                    <a:alpha val="43137"/>
                  </a:srgbClr>
                </a:outerShdw>
              </a:effectLst>
            </a:rPr>
            <a:t> to Lead</a:t>
          </a:r>
        </a:p>
      </dsp:txBody>
      <dsp:txXfrm>
        <a:off x="3967818" y="2964372"/>
        <a:ext cx="1684137" cy="1447842"/>
      </dsp:txXfrm>
    </dsp:sp>
    <dsp:sp modelId="{B725C4DF-295D-406C-B161-4C6A04D73BFB}">
      <dsp:nvSpPr>
        <dsp:cNvPr id="0" name=""/>
        <dsp:cNvSpPr/>
      </dsp:nvSpPr>
      <dsp:spPr>
        <a:xfrm>
          <a:off x="1762728" y="1638808"/>
          <a:ext cx="2048510" cy="2048510"/>
        </a:xfrm>
        <a:prstGeom prst="gear6">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2">
                  <a:lumMod val="75000"/>
                </a:schemeClr>
              </a:solidFill>
              <a:effectLst>
                <a:outerShdw blurRad="38100" dist="38100" dir="2700000" algn="tl">
                  <a:srgbClr val="000000">
                    <a:alpha val="43137"/>
                  </a:srgbClr>
                </a:outerShdw>
              </a:effectLst>
            </a:rPr>
            <a:t>Mentors</a:t>
          </a:r>
        </a:p>
        <a:p>
          <a:pPr marL="0" lvl="0" indent="0" algn="ctr" defTabSz="711200">
            <a:lnSpc>
              <a:spcPct val="90000"/>
            </a:lnSpc>
            <a:spcBef>
              <a:spcPct val="0"/>
            </a:spcBef>
            <a:spcAft>
              <a:spcPct val="35000"/>
            </a:spcAft>
            <a:buNone/>
          </a:pPr>
          <a:r>
            <a:rPr lang="en-US" sz="1600" b="1" kern="1200" dirty="0">
              <a:solidFill>
                <a:schemeClr val="tx2">
                  <a:lumMod val="75000"/>
                </a:schemeClr>
              </a:solidFill>
              <a:effectLst>
                <a:outerShdw blurRad="38100" dist="38100" dir="2700000" algn="tl">
                  <a:srgbClr val="000000">
                    <a:alpha val="43137"/>
                  </a:srgbClr>
                </a:outerShdw>
              </a:effectLst>
            </a:rPr>
            <a:t>Advocates</a:t>
          </a:r>
        </a:p>
      </dsp:txBody>
      <dsp:txXfrm>
        <a:off x="2278447" y="2157644"/>
        <a:ext cx="1017072" cy="1010838"/>
      </dsp:txXfrm>
    </dsp:sp>
    <dsp:sp modelId="{AF62E130-F1A2-4848-A963-267120C2FDC7}">
      <dsp:nvSpPr>
        <dsp:cNvPr id="0" name=""/>
        <dsp:cNvSpPr/>
      </dsp:nvSpPr>
      <dsp:spPr>
        <a:xfrm rot="20700000">
          <a:off x="2910102" y="225545"/>
          <a:ext cx="2007121" cy="2007121"/>
        </a:xfrm>
        <a:prstGeom prst="gear6">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b="1" kern="1200" dirty="0"/>
        </a:p>
      </dsp:txBody>
      <dsp:txXfrm rot="-20700000">
        <a:off x="3350323" y="665765"/>
        <a:ext cx="1126680" cy="1126680"/>
      </dsp:txXfrm>
    </dsp:sp>
    <dsp:sp modelId="{087906F9-0C91-41DE-A188-874957A3A64D}">
      <dsp:nvSpPr>
        <dsp:cNvPr id="0" name=""/>
        <dsp:cNvSpPr/>
      </dsp:nvSpPr>
      <dsp:spPr>
        <a:xfrm>
          <a:off x="3195261" y="1873649"/>
          <a:ext cx="3605377" cy="3605377"/>
        </a:xfrm>
        <a:prstGeom prst="circularArrow">
          <a:avLst>
            <a:gd name="adj1" fmla="val 4687"/>
            <a:gd name="adj2" fmla="val 299029"/>
            <a:gd name="adj3" fmla="val 2534601"/>
            <a:gd name="adj4" fmla="val 15822121"/>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97EAB3-14FC-4A7B-8D0F-B032D199E189}">
      <dsp:nvSpPr>
        <dsp:cNvPr id="0" name=""/>
        <dsp:cNvSpPr/>
      </dsp:nvSpPr>
      <dsp:spPr>
        <a:xfrm>
          <a:off x="1399941" y="1181572"/>
          <a:ext cx="2619532" cy="2619532"/>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446697-9BE5-4EC0-914C-5723806E0A01}">
      <dsp:nvSpPr>
        <dsp:cNvPr id="0" name=""/>
        <dsp:cNvSpPr/>
      </dsp:nvSpPr>
      <dsp:spPr>
        <a:xfrm>
          <a:off x="2445834" y="-218068"/>
          <a:ext cx="2824383" cy="2824383"/>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9262D-A7C9-483C-B786-EDC5FF1637DC}">
      <dsp:nvSpPr>
        <dsp:cNvPr id="0" name=""/>
        <dsp:cNvSpPr/>
      </dsp:nvSpPr>
      <dsp:spPr>
        <a:xfrm>
          <a:off x="1312559" y="539674"/>
          <a:ext cx="659602" cy="659602"/>
        </a:xfrm>
        <a:prstGeom prst="gear9">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1445168" y="694183"/>
        <a:ext cx="394384" cy="339049"/>
      </dsp:txXfrm>
    </dsp:sp>
    <dsp:sp modelId="{24104EA4-534C-48E5-85D8-7C815E8D0C68}">
      <dsp:nvSpPr>
        <dsp:cNvPr id="0" name=""/>
        <dsp:cNvSpPr/>
      </dsp:nvSpPr>
      <dsp:spPr>
        <a:xfrm>
          <a:off x="928791" y="383768"/>
          <a:ext cx="479710" cy="479710"/>
        </a:xfrm>
        <a:prstGeom prst="gear6">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049559" y="505266"/>
        <a:ext cx="238174" cy="236714"/>
      </dsp:txXfrm>
    </dsp:sp>
    <dsp:sp modelId="{AA8611AE-0591-496B-AC47-CBB939426F10}">
      <dsp:nvSpPr>
        <dsp:cNvPr id="0" name=""/>
        <dsp:cNvSpPr/>
      </dsp:nvSpPr>
      <dsp:spPr>
        <a:xfrm rot="20700000">
          <a:off x="1197478" y="52817"/>
          <a:ext cx="470018" cy="470018"/>
        </a:xfrm>
        <a:prstGeom prst="gear6">
          <a:avLst/>
        </a:prstGeom>
        <a:solidFill>
          <a:srgbClr val="40BAD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20700000">
        <a:off x="1300566" y="155906"/>
        <a:ext cx="263840" cy="263840"/>
      </dsp:txXfrm>
    </dsp:sp>
    <dsp:sp modelId="{A1CAF474-DC32-4C96-840E-E7262BBB617C}">
      <dsp:nvSpPr>
        <dsp:cNvPr id="0" name=""/>
        <dsp:cNvSpPr/>
      </dsp:nvSpPr>
      <dsp:spPr>
        <a:xfrm>
          <a:off x="1234431" y="454507"/>
          <a:ext cx="844291" cy="844291"/>
        </a:xfrm>
        <a:prstGeom prst="circularArrow">
          <a:avLst>
            <a:gd name="adj1" fmla="val 4688"/>
            <a:gd name="adj2" fmla="val 299029"/>
            <a:gd name="adj3" fmla="val 2330851"/>
            <a:gd name="adj4" fmla="val 16343139"/>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EBC276-0AE7-4907-B7A8-881F0ED6BB91}">
      <dsp:nvSpPr>
        <dsp:cNvPr id="0" name=""/>
        <dsp:cNvSpPr/>
      </dsp:nvSpPr>
      <dsp:spPr>
        <a:xfrm>
          <a:off x="843835" y="290480"/>
          <a:ext cx="613430" cy="61343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0C956E-E39E-47A8-9BCF-E79929A115F8}">
      <dsp:nvSpPr>
        <dsp:cNvPr id="0" name=""/>
        <dsp:cNvSpPr/>
      </dsp:nvSpPr>
      <dsp:spPr>
        <a:xfrm>
          <a:off x="1088757" y="-37281"/>
          <a:ext cx="661401" cy="661401"/>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9262D-A7C9-483C-B786-EDC5FF1637DC}">
      <dsp:nvSpPr>
        <dsp:cNvPr id="0" name=""/>
        <dsp:cNvSpPr/>
      </dsp:nvSpPr>
      <dsp:spPr>
        <a:xfrm>
          <a:off x="1368653" y="533593"/>
          <a:ext cx="652170" cy="652170"/>
        </a:xfrm>
        <a:prstGeom prst="gear9">
          <a:avLst/>
        </a:prstGeom>
        <a:solidFill>
          <a:srgbClr val="40BAD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499768" y="686361"/>
        <a:ext cx="389940" cy="335229"/>
      </dsp:txXfrm>
    </dsp:sp>
    <dsp:sp modelId="{24104EA4-534C-48E5-85D8-7C815E8D0C68}">
      <dsp:nvSpPr>
        <dsp:cNvPr id="0" name=""/>
        <dsp:cNvSpPr/>
      </dsp:nvSpPr>
      <dsp:spPr>
        <a:xfrm>
          <a:off x="989208" y="379444"/>
          <a:ext cx="474305" cy="474305"/>
        </a:xfrm>
        <a:prstGeom prst="gear6">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108616" y="499573"/>
        <a:ext cx="235489" cy="234047"/>
      </dsp:txXfrm>
    </dsp:sp>
    <dsp:sp modelId="{AA8611AE-0591-496B-AC47-CBB939426F10}">
      <dsp:nvSpPr>
        <dsp:cNvPr id="0" name=""/>
        <dsp:cNvSpPr/>
      </dsp:nvSpPr>
      <dsp:spPr>
        <a:xfrm rot="20700000">
          <a:off x="1254868" y="52222"/>
          <a:ext cx="464722" cy="464722"/>
        </a:xfrm>
        <a:prstGeom prst="gear6">
          <a:avLst/>
        </a:prstGeom>
        <a:solidFill>
          <a:srgbClr val="40BAD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20700000">
        <a:off x="1356795" y="154149"/>
        <a:ext cx="260868" cy="260868"/>
      </dsp:txXfrm>
    </dsp:sp>
    <dsp:sp modelId="{A1CAF474-DC32-4C96-840E-E7262BBB617C}">
      <dsp:nvSpPr>
        <dsp:cNvPr id="0" name=""/>
        <dsp:cNvSpPr/>
      </dsp:nvSpPr>
      <dsp:spPr>
        <a:xfrm>
          <a:off x="1319931" y="444055"/>
          <a:ext cx="834777" cy="834777"/>
        </a:xfrm>
        <a:prstGeom prst="circularArrow">
          <a:avLst>
            <a:gd name="adj1" fmla="val 4687"/>
            <a:gd name="adj2" fmla="val 299029"/>
            <a:gd name="adj3" fmla="val 2328693"/>
            <a:gd name="adj4" fmla="val 16350218"/>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EBC276-0AE7-4907-B7A8-881F0ED6BB91}">
      <dsp:nvSpPr>
        <dsp:cNvPr id="0" name=""/>
        <dsp:cNvSpPr/>
      </dsp:nvSpPr>
      <dsp:spPr>
        <a:xfrm>
          <a:off x="905210" y="287409"/>
          <a:ext cx="606518" cy="60651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0C956E-E39E-47A8-9BCF-E79929A115F8}">
      <dsp:nvSpPr>
        <dsp:cNvPr id="0" name=""/>
        <dsp:cNvSpPr/>
      </dsp:nvSpPr>
      <dsp:spPr>
        <a:xfrm>
          <a:off x="1147373" y="-36658"/>
          <a:ext cx="653948" cy="653948"/>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53D82A-F255-4B76-8443-61582EC70C0C}">
      <dsp:nvSpPr>
        <dsp:cNvPr id="0" name=""/>
        <dsp:cNvSpPr/>
      </dsp:nvSpPr>
      <dsp:spPr>
        <a:xfrm>
          <a:off x="3401536" y="2304573"/>
          <a:ext cx="2816701" cy="2816701"/>
        </a:xfrm>
        <a:prstGeom prst="gear9">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Networking</a:t>
          </a:r>
        </a:p>
        <a:p>
          <a:pPr marL="0" lvl="0" indent="0" algn="ctr" defTabSz="711200">
            <a:lnSpc>
              <a:spcPct val="90000"/>
            </a:lnSpc>
            <a:spcBef>
              <a:spcPct val="0"/>
            </a:spcBef>
            <a:spcAft>
              <a:spcPct val="35000"/>
            </a:spcAft>
            <a:buNone/>
          </a:pPr>
          <a:r>
            <a:rPr lang="en-US" sz="1600" kern="1200" dirty="0"/>
            <a:t>Navigating Org Politics</a:t>
          </a:r>
        </a:p>
        <a:p>
          <a:pPr marL="0" lvl="0" indent="0" algn="ctr" defTabSz="711200">
            <a:lnSpc>
              <a:spcPct val="90000"/>
            </a:lnSpc>
            <a:spcBef>
              <a:spcPct val="0"/>
            </a:spcBef>
            <a:spcAft>
              <a:spcPct val="35000"/>
            </a:spcAft>
            <a:buNone/>
          </a:pPr>
          <a:r>
            <a:rPr lang="en-US" sz="1600" kern="1200" dirty="0"/>
            <a:t>Conflict </a:t>
          </a:r>
          <a:r>
            <a:rPr lang="en-US" sz="1600" kern="1200" dirty="0" err="1"/>
            <a:t>Mgmt</a:t>
          </a:r>
          <a:endParaRPr lang="en-US" sz="1600" kern="1200" dirty="0"/>
        </a:p>
        <a:p>
          <a:pPr marL="0" lvl="0" indent="0" algn="ctr" defTabSz="711200">
            <a:lnSpc>
              <a:spcPct val="90000"/>
            </a:lnSpc>
            <a:spcBef>
              <a:spcPct val="0"/>
            </a:spcBef>
            <a:spcAft>
              <a:spcPct val="35000"/>
            </a:spcAft>
            <a:buNone/>
          </a:pPr>
          <a:r>
            <a:rPr lang="en-US" sz="1600" b="1" kern="1200" dirty="0" err="1">
              <a:solidFill>
                <a:schemeClr val="tx2">
                  <a:lumMod val="75000"/>
                </a:schemeClr>
              </a:solidFill>
              <a:effectLst>
                <a:outerShdw blurRad="38100" dist="38100" dir="2700000" algn="tl">
                  <a:srgbClr val="000000">
                    <a:alpha val="43137"/>
                  </a:srgbClr>
                </a:outerShdw>
              </a:effectLst>
            </a:rPr>
            <a:t>Opps</a:t>
          </a:r>
          <a:r>
            <a:rPr lang="en-US" sz="1600" b="1" kern="1200" dirty="0">
              <a:solidFill>
                <a:schemeClr val="tx2">
                  <a:lumMod val="75000"/>
                </a:schemeClr>
              </a:solidFill>
              <a:effectLst>
                <a:outerShdw blurRad="38100" dist="38100" dir="2700000" algn="tl">
                  <a:srgbClr val="000000">
                    <a:alpha val="43137"/>
                  </a:srgbClr>
                </a:outerShdw>
              </a:effectLst>
            </a:rPr>
            <a:t> to Lead</a:t>
          </a:r>
        </a:p>
      </dsp:txBody>
      <dsp:txXfrm>
        <a:off x="3967818" y="2964372"/>
        <a:ext cx="1684137" cy="1447842"/>
      </dsp:txXfrm>
    </dsp:sp>
    <dsp:sp modelId="{B725C4DF-295D-406C-B161-4C6A04D73BFB}">
      <dsp:nvSpPr>
        <dsp:cNvPr id="0" name=""/>
        <dsp:cNvSpPr/>
      </dsp:nvSpPr>
      <dsp:spPr>
        <a:xfrm>
          <a:off x="1762728" y="1638808"/>
          <a:ext cx="2048510" cy="2048510"/>
        </a:xfrm>
        <a:prstGeom prst="gear6">
          <a:avLst/>
        </a:prstGeom>
        <a:solidFill>
          <a:schemeClr val="accent2"/>
        </a:solidFill>
        <a:ln w="1079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2">
                  <a:lumMod val="75000"/>
                </a:schemeClr>
              </a:solidFill>
              <a:effectLst>
                <a:outerShdw blurRad="38100" dist="38100" dir="2700000" algn="tl">
                  <a:srgbClr val="000000">
                    <a:alpha val="43137"/>
                  </a:srgbClr>
                </a:outerShdw>
              </a:effectLst>
            </a:rPr>
            <a:t>Mentors</a:t>
          </a:r>
        </a:p>
        <a:p>
          <a:pPr marL="0" lvl="0" indent="0" algn="ctr" defTabSz="711200">
            <a:lnSpc>
              <a:spcPct val="90000"/>
            </a:lnSpc>
            <a:spcBef>
              <a:spcPct val="0"/>
            </a:spcBef>
            <a:spcAft>
              <a:spcPct val="35000"/>
            </a:spcAft>
            <a:buNone/>
          </a:pPr>
          <a:r>
            <a:rPr lang="en-US" sz="1600" b="1" kern="1200" dirty="0">
              <a:solidFill>
                <a:schemeClr val="tx2">
                  <a:lumMod val="75000"/>
                </a:schemeClr>
              </a:solidFill>
              <a:effectLst>
                <a:outerShdw blurRad="38100" dist="38100" dir="2700000" algn="tl">
                  <a:srgbClr val="000000">
                    <a:alpha val="43137"/>
                  </a:srgbClr>
                </a:outerShdw>
              </a:effectLst>
            </a:rPr>
            <a:t>Advocates</a:t>
          </a:r>
        </a:p>
      </dsp:txBody>
      <dsp:txXfrm>
        <a:off x="2278447" y="2157644"/>
        <a:ext cx="1017072" cy="1010838"/>
      </dsp:txXfrm>
    </dsp:sp>
    <dsp:sp modelId="{AF62E130-F1A2-4848-A963-267120C2FDC7}">
      <dsp:nvSpPr>
        <dsp:cNvPr id="0" name=""/>
        <dsp:cNvSpPr/>
      </dsp:nvSpPr>
      <dsp:spPr>
        <a:xfrm rot="20700000">
          <a:off x="2910102" y="225545"/>
          <a:ext cx="2007121" cy="2007121"/>
        </a:xfrm>
        <a:prstGeom prst="gear6">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b="1" kern="1200" dirty="0"/>
        </a:p>
      </dsp:txBody>
      <dsp:txXfrm rot="-20700000">
        <a:off x="3350323" y="665765"/>
        <a:ext cx="1126680" cy="1126680"/>
      </dsp:txXfrm>
    </dsp:sp>
    <dsp:sp modelId="{087906F9-0C91-41DE-A188-874957A3A64D}">
      <dsp:nvSpPr>
        <dsp:cNvPr id="0" name=""/>
        <dsp:cNvSpPr/>
      </dsp:nvSpPr>
      <dsp:spPr>
        <a:xfrm>
          <a:off x="3195261" y="1873649"/>
          <a:ext cx="3605377" cy="3605377"/>
        </a:xfrm>
        <a:prstGeom prst="circularArrow">
          <a:avLst>
            <a:gd name="adj1" fmla="val 4687"/>
            <a:gd name="adj2" fmla="val 299029"/>
            <a:gd name="adj3" fmla="val 2534601"/>
            <a:gd name="adj4" fmla="val 15822121"/>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97EAB3-14FC-4A7B-8D0F-B032D199E189}">
      <dsp:nvSpPr>
        <dsp:cNvPr id="0" name=""/>
        <dsp:cNvSpPr/>
      </dsp:nvSpPr>
      <dsp:spPr>
        <a:xfrm>
          <a:off x="1399941" y="1181572"/>
          <a:ext cx="2619532" cy="2619532"/>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446697-9BE5-4EC0-914C-5723806E0A01}">
      <dsp:nvSpPr>
        <dsp:cNvPr id="0" name=""/>
        <dsp:cNvSpPr/>
      </dsp:nvSpPr>
      <dsp:spPr>
        <a:xfrm>
          <a:off x="2445834" y="-218068"/>
          <a:ext cx="2824383" cy="2824383"/>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53D82A-F255-4B76-8443-61582EC70C0C}">
      <dsp:nvSpPr>
        <dsp:cNvPr id="0" name=""/>
        <dsp:cNvSpPr/>
      </dsp:nvSpPr>
      <dsp:spPr>
        <a:xfrm>
          <a:off x="3401536" y="2304573"/>
          <a:ext cx="2816701" cy="2816701"/>
        </a:xfrm>
        <a:prstGeom prst="gear9">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Networking</a:t>
          </a:r>
        </a:p>
        <a:p>
          <a:pPr marL="0" lvl="0" indent="0" algn="ctr" defTabSz="711200">
            <a:lnSpc>
              <a:spcPct val="90000"/>
            </a:lnSpc>
            <a:spcBef>
              <a:spcPct val="0"/>
            </a:spcBef>
            <a:spcAft>
              <a:spcPct val="35000"/>
            </a:spcAft>
            <a:buNone/>
          </a:pPr>
          <a:r>
            <a:rPr lang="en-US" sz="1600" kern="1200" dirty="0"/>
            <a:t>Navigating Org Politics</a:t>
          </a:r>
        </a:p>
        <a:p>
          <a:pPr marL="0" lvl="0" indent="0" algn="ctr" defTabSz="711200">
            <a:lnSpc>
              <a:spcPct val="90000"/>
            </a:lnSpc>
            <a:spcBef>
              <a:spcPct val="0"/>
            </a:spcBef>
            <a:spcAft>
              <a:spcPct val="35000"/>
            </a:spcAft>
            <a:buNone/>
          </a:pPr>
          <a:r>
            <a:rPr lang="en-US" sz="1600" kern="1200" dirty="0"/>
            <a:t>Conflict </a:t>
          </a:r>
          <a:r>
            <a:rPr lang="en-US" sz="1600" kern="1200" dirty="0" err="1"/>
            <a:t>Mgmt</a:t>
          </a:r>
          <a:endParaRPr lang="en-US" sz="1600" kern="1200" dirty="0"/>
        </a:p>
        <a:p>
          <a:pPr marL="0" lvl="0" indent="0" algn="ctr" defTabSz="711200">
            <a:lnSpc>
              <a:spcPct val="90000"/>
            </a:lnSpc>
            <a:spcBef>
              <a:spcPct val="0"/>
            </a:spcBef>
            <a:spcAft>
              <a:spcPct val="35000"/>
            </a:spcAft>
            <a:buNone/>
          </a:pPr>
          <a:r>
            <a:rPr lang="en-US" sz="1600" b="1" kern="1200" dirty="0" err="1">
              <a:solidFill>
                <a:schemeClr val="tx2">
                  <a:lumMod val="75000"/>
                </a:schemeClr>
              </a:solidFill>
              <a:effectLst>
                <a:outerShdw blurRad="38100" dist="38100" dir="2700000" algn="tl">
                  <a:srgbClr val="000000">
                    <a:alpha val="43137"/>
                  </a:srgbClr>
                </a:outerShdw>
              </a:effectLst>
            </a:rPr>
            <a:t>Opps</a:t>
          </a:r>
          <a:r>
            <a:rPr lang="en-US" sz="1600" b="1" kern="1200" dirty="0">
              <a:solidFill>
                <a:schemeClr val="tx2">
                  <a:lumMod val="75000"/>
                </a:schemeClr>
              </a:solidFill>
              <a:effectLst>
                <a:outerShdw blurRad="38100" dist="38100" dir="2700000" algn="tl">
                  <a:srgbClr val="000000">
                    <a:alpha val="43137"/>
                  </a:srgbClr>
                </a:outerShdw>
              </a:effectLst>
            </a:rPr>
            <a:t> to Lead</a:t>
          </a:r>
        </a:p>
      </dsp:txBody>
      <dsp:txXfrm>
        <a:off x="3967818" y="2964372"/>
        <a:ext cx="1684137" cy="1447842"/>
      </dsp:txXfrm>
    </dsp:sp>
    <dsp:sp modelId="{B725C4DF-295D-406C-B161-4C6A04D73BFB}">
      <dsp:nvSpPr>
        <dsp:cNvPr id="0" name=""/>
        <dsp:cNvSpPr/>
      </dsp:nvSpPr>
      <dsp:spPr>
        <a:xfrm>
          <a:off x="1762728" y="1638808"/>
          <a:ext cx="2048510" cy="2048510"/>
        </a:xfrm>
        <a:prstGeom prst="gear6">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2">
                  <a:lumMod val="75000"/>
                </a:schemeClr>
              </a:solidFill>
              <a:effectLst>
                <a:outerShdw blurRad="38100" dist="38100" dir="2700000" algn="tl">
                  <a:srgbClr val="000000">
                    <a:alpha val="43137"/>
                  </a:srgbClr>
                </a:outerShdw>
              </a:effectLst>
            </a:rPr>
            <a:t>Mentors</a:t>
          </a:r>
        </a:p>
        <a:p>
          <a:pPr marL="0" lvl="0" indent="0" algn="ctr" defTabSz="711200">
            <a:lnSpc>
              <a:spcPct val="90000"/>
            </a:lnSpc>
            <a:spcBef>
              <a:spcPct val="0"/>
            </a:spcBef>
            <a:spcAft>
              <a:spcPct val="35000"/>
            </a:spcAft>
            <a:buNone/>
          </a:pPr>
          <a:r>
            <a:rPr lang="en-US" sz="1600" b="1" kern="1200" dirty="0">
              <a:solidFill>
                <a:schemeClr val="tx2">
                  <a:lumMod val="75000"/>
                </a:schemeClr>
              </a:solidFill>
              <a:effectLst>
                <a:outerShdw blurRad="38100" dist="38100" dir="2700000" algn="tl">
                  <a:srgbClr val="000000">
                    <a:alpha val="43137"/>
                  </a:srgbClr>
                </a:outerShdw>
              </a:effectLst>
            </a:rPr>
            <a:t>Advocates</a:t>
          </a:r>
        </a:p>
      </dsp:txBody>
      <dsp:txXfrm>
        <a:off x="2278447" y="2157644"/>
        <a:ext cx="1017072" cy="1010838"/>
      </dsp:txXfrm>
    </dsp:sp>
    <dsp:sp modelId="{AF62E130-F1A2-4848-A963-267120C2FDC7}">
      <dsp:nvSpPr>
        <dsp:cNvPr id="0" name=""/>
        <dsp:cNvSpPr/>
      </dsp:nvSpPr>
      <dsp:spPr>
        <a:xfrm rot="20700000">
          <a:off x="2910102" y="225545"/>
          <a:ext cx="2007121" cy="2007121"/>
        </a:xfrm>
        <a:prstGeom prst="gear6">
          <a:avLst/>
        </a:prstGeom>
        <a:solidFill>
          <a:schemeClr val="accent2"/>
        </a:solidFill>
        <a:ln w="1079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r>
            <a:rPr lang="en-US" sz="5400" b="1" kern="1200" dirty="0">
              <a:effectLst>
                <a:outerShdw blurRad="38100" dist="38100" dir="2700000" algn="tl">
                  <a:srgbClr val="000000">
                    <a:alpha val="43137"/>
                  </a:srgbClr>
                </a:outerShdw>
              </a:effectLst>
            </a:rPr>
            <a:t>?</a:t>
          </a:r>
        </a:p>
      </dsp:txBody>
      <dsp:txXfrm rot="-20700000">
        <a:off x="3350323" y="665765"/>
        <a:ext cx="1126680" cy="1126680"/>
      </dsp:txXfrm>
    </dsp:sp>
    <dsp:sp modelId="{087906F9-0C91-41DE-A188-874957A3A64D}">
      <dsp:nvSpPr>
        <dsp:cNvPr id="0" name=""/>
        <dsp:cNvSpPr/>
      </dsp:nvSpPr>
      <dsp:spPr>
        <a:xfrm>
          <a:off x="3195261" y="1873649"/>
          <a:ext cx="3605377" cy="3605377"/>
        </a:xfrm>
        <a:prstGeom prst="circularArrow">
          <a:avLst>
            <a:gd name="adj1" fmla="val 4687"/>
            <a:gd name="adj2" fmla="val 299029"/>
            <a:gd name="adj3" fmla="val 2534601"/>
            <a:gd name="adj4" fmla="val 15822121"/>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97EAB3-14FC-4A7B-8D0F-B032D199E189}">
      <dsp:nvSpPr>
        <dsp:cNvPr id="0" name=""/>
        <dsp:cNvSpPr/>
      </dsp:nvSpPr>
      <dsp:spPr>
        <a:xfrm>
          <a:off x="1399941" y="1181572"/>
          <a:ext cx="2619532" cy="2619532"/>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446697-9BE5-4EC0-914C-5723806E0A01}">
      <dsp:nvSpPr>
        <dsp:cNvPr id="0" name=""/>
        <dsp:cNvSpPr/>
      </dsp:nvSpPr>
      <dsp:spPr>
        <a:xfrm>
          <a:off x="2445834" y="-218068"/>
          <a:ext cx="2824383" cy="2824383"/>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9262D-A7C9-483C-B786-EDC5FF1637DC}">
      <dsp:nvSpPr>
        <dsp:cNvPr id="0" name=""/>
        <dsp:cNvSpPr/>
      </dsp:nvSpPr>
      <dsp:spPr>
        <a:xfrm>
          <a:off x="1312559" y="539674"/>
          <a:ext cx="659602" cy="659602"/>
        </a:xfrm>
        <a:prstGeom prst="gear9">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1445168" y="694183"/>
        <a:ext cx="394384" cy="339049"/>
      </dsp:txXfrm>
    </dsp:sp>
    <dsp:sp modelId="{24104EA4-534C-48E5-85D8-7C815E8D0C68}">
      <dsp:nvSpPr>
        <dsp:cNvPr id="0" name=""/>
        <dsp:cNvSpPr/>
      </dsp:nvSpPr>
      <dsp:spPr>
        <a:xfrm>
          <a:off x="928791" y="383768"/>
          <a:ext cx="479710" cy="479710"/>
        </a:xfrm>
        <a:prstGeom prst="gear6">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049559" y="505266"/>
        <a:ext cx="238174" cy="236714"/>
      </dsp:txXfrm>
    </dsp:sp>
    <dsp:sp modelId="{AA8611AE-0591-496B-AC47-CBB939426F10}">
      <dsp:nvSpPr>
        <dsp:cNvPr id="0" name=""/>
        <dsp:cNvSpPr/>
      </dsp:nvSpPr>
      <dsp:spPr>
        <a:xfrm rot="20700000">
          <a:off x="1197478" y="52817"/>
          <a:ext cx="470018" cy="470018"/>
        </a:xfrm>
        <a:prstGeom prst="gear6">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20700000">
        <a:off x="1300566" y="155906"/>
        <a:ext cx="263840" cy="263840"/>
      </dsp:txXfrm>
    </dsp:sp>
    <dsp:sp modelId="{A1CAF474-DC32-4C96-840E-E7262BBB617C}">
      <dsp:nvSpPr>
        <dsp:cNvPr id="0" name=""/>
        <dsp:cNvSpPr/>
      </dsp:nvSpPr>
      <dsp:spPr>
        <a:xfrm>
          <a:off x="1234431" y="454507"/>
          <a:ext cx="844291" cy="844291"/>
        </a:xfrm>
        <a:prstGeom prst="circularArrow">
          <a:avLst>
            <a:gd name="adj1" fmla="val 4688"/>
            <a:gd name="adj2" fmla="val 299029"/>
            <a:gd name="adj3" fmla="val 2330851"/>
            <a:gd name="adj4" fmla="val 16343139"/>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EBC276-0AE7-4907-B7A8-881F0ED6BB91}">
      <dsp:nvSpPr>
        <dsp:cNvPr id="0" name=""/>
        <dsp:cNvSpPr/>
      </dsp:nvSpPr>
      <dsp:spPr>
        <a:xfrm>
          <a:off x="843835" y="290480"/>
          <a:ext cx="613430" cy="61343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0C956E-E39E-47A8-9BCF-E79929A115F8}">
      <dsp:nvSpPr>
        <dsp:cNvPr id="0" name=""/>
        <dsp:cNvSpPr/>
      </dsp:nvSpPr>
      <dsp:spPr>
        <a:xfrm>
          <a:off x="1088757" y="-37281"/>
          <a:ext cx="661401" cy="661401"/>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9262D-A7C9-483C-B786-EDC5FF1637DC}">
      <dsp:nvSpPr>
        <dsp:cNvPr id="0" name=""/>
        <dsp:cNvSpPr/>
      </dsp:nvSpPr>
      <dsp:spPr>
        <a:xfrm>
          <a:off x="1312559" y="539674"/>
          <a:ext cx="659602" cy="659602"/>
        </a:xfrm>
        <a:prstGeom prst="gear9">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1445168" y="694183"/>
        <a:ext cx="394384" cy="339049"/>
      </dsp:txXfrm>
    </dsp:sp>
    <dsp:sp modelId="{24104EA4-534C-48E5-85D8-7C815E8D0C68}">
      <dsp:nvSpPr>
        <dsp:cNvPr id="0" name=""/>
        <dsp:cNvSpPr/>
      </dsp:nvSpPr>
      <dsp:spPr>
        <a:xfrm>
          <a:off x="928791" y="383768"/>
          <a:ext cx="479710" cy="479710"/>
        </a:xfrm>
        <a:prstGeom prst="gear6">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049559" y="505266"/>
        <a:ext cx="238174" cy="236714"/>
      </dsp:txXfrm>
    </dsp:sp>
    <dsp:sp modelId="{AA8611AE-0591-496B-AC47-CBB939426F10}">
      <dsp:nvSpPr>
        <dsp:cNvPr id="0" name=""/>
        <dsp:cNvSpPr/>
      </dsp:nvSpPr>
      <dsp:spPr>
        <a:xfrm rot="20700000">
          <a:off x="1197478" y="52817"/>
          <a:ext cx="470018" cy="470018"/>
        </a:xfrm>
        <a:prstGeom prst="gear6">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20700000">
        <a:off x="1300566" y="155906"/>
        <a:ext cx="263840" cy="263840"/>
      </dsp:txXfrm>
    </dsp:sp>
    <dsp:sp modelId="{A1CAF474-DC32-4C96-840E-E7262BBB617C}">
      <dsp:nvSpPr>
        <dsp:cNvPr id="0" name=""/>
        <dsp:cNvSpPr/>
      </dsp:nvSpPr>
      <dsp:spPr>
        <a:xfrm>
          <a:off x="1234431" y="454507"/>
          <a:ext cx="844291" cy="844291"/>
        </a:xfrm>
        <a:prstGeom prst="circularArrow">
          <a:avLst>
            <a:gd name="adj1" fmla="val 4688"/>
            <a:gd name="adj2" fmla="val 299029"/>
            <a:gd name="adj3" fmla="val 2330851"/>
            <a:gd name="adj4" fmla="val 16343139"/>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EBC276-0AE7-4907-B7A8-881F0ED6BB91}">
      <dsp:nvSpPr>
        <dsp:cNvPr id="0" name=""/>
        <dsp:cNvSpPr/>
      </dsp:nvSpPr>
      <dsp:spPr>
        <a:xfrm>
          <a:off x="843835" y="290480"/>
          <a:ext cx="613430" cy="61343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0C956E-E39E-47A8-9BCF-E79929A115F8}">
      <dsp:nvSpPr>
        <dsp:cNvPr id="0" name=""/>
        <dsp:cNvSpPr/>
      </dsp:nvSpPr>
      <dsp:spPr>
        <a:xfrm>
          <a:off x="1088757" y="-37281"/>
          <a:ext cx="661401" cy="661401"/>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9262D-A7C9-483C-B786-EDC5FF1637DC}">
      <dsp:nvSpPr>
        <dsp:cNvPr id="0" name=""/>
        <dsp:cNvSpPr/>
      </dsp:nvSpPr>
      <dsp:spPr>
        <a:xfrm>
          <a:off x="1312559" y="539674"/>
          <a:ext cx="659602" cy="659602"/>
        </a:xfrm>
        <a:prstGeom prst="gear9">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1445168" y="694183"/>
        <a:ext cx="394384" cy="339049"/>
      </dsp:txXfrm>
    </dsp:sp>
    <dsp:sp modelId="{24104EA4-534C-48E5-85D8-7C815E8D0C68}">
      <dsp:nvSpPr>
        <dsp:cNvPr id="0" name=""/>
        <dsp:cNvSpPr/>
      </dsp:nvSpPr>
      <dsp:spPr>
        <a:xfrm>
          <a:off x="928791" y="383768"/>
          <a:ext cx="479710" cy="479710"/>
        </a:xfrm>
        <a:prstGeom prst="gear6">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049559" y="505266"/>
        <a:ext cx="238174" cy="236714"/>
      </dsp:txXfrm>
    </dsp:sp>
    <dsp:sp modelId="{AA8611AE-0591-496B-AC47-CBB939426F10}">
      <dsp:nvSpPr>
        <dsp:cNvPr id="0" name=""/>
        <dsp:cNvSpPr/>
      </dsp:nvSpPr>
      <dsp:spPr>
        <a:xfrm rot="20700000">
          <a:off x="1197478" y="52817"/>
          <a:ext cx="470018" cy="470018"/>
        </a:xfrm>
        <a:prstGeom prst="gear6">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rot="-20700000">
        <a:off x="1300566" y="155906"/>
        <a:ext cx="263840" cy="263840"/>
      </dsp:txXfrm>
    </dsp:sp>
    <dsp:sp modelId="{A1CAF474-DC32-4C96-840E-E7262BBB617C}">
      <dsp:nvSpPr>
        <dsp:cNvPr id="0" name=""/>
        <dsp:cNvSpPr/>
      </dsp:nvSpPr>
      <dsp:spPr>
        <a:xfrm>
          <a:off x="1234431" y="454507"/>
          <a:ext cx="844291" cy="844291"/>
        </a:xfrm>
        <a:prstGeom prst="circularArrow">
          <a:avLst>
            <a:gd name="adj1" fmla="val 4688"/>
            <a:gd name="adj2" fmla="val 299029"/>
            <a:gd name="adj3" fmla="val 2330851"/>
            <a:gd name="adj4" fmla="val 16343139"/>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EBC276-0AE7-4907-B7A8-881F0ED6BB91}">
      <dsp:nvSpPr>
        <dsp:cNvPr id="0" name=""/>
        <dsp:cNvSpPr/>
      </dsp:nvSpPr>
      <dsp:spPr>
        <a:xfrm>
          <a:off x="843835" y="290480"/>
          <a:ext cx="613430" cy="61343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0C956E-E39E-47A8-9BCF-E79929A115F8}">
      <dsp:nvSpPr>
        <dsp:cNvPr id="0" name=""/>
        <dsp:cNvSpPr/>
      </dsp:nvSpPr>
      <dsp:spPr>
        <a:xfrm>
          <a:off x="1088757" y="-37281"/>
          <a:ext cx="661401" cy="661401"/>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Shape 3">
            <a:extLst>
              <a:ext uri="{FF2B5EF4-FFF2-40B4-BE49-F238E27FC236}">
                <a16:creationId xmlns:a16="http://schemas.microsoft.com/office/drawing/2014/main" id="{35CAFE1F-8D58-1DA0-4981-0EA9E1730703}"/>
              </a:ext>
            </a:extLst>
          </p:cNvPr>
          <p:cNvSpPr>
            <a:spLocks noGrp="1" noRot="1" noChangeAspect="1"/>
          </p:cNvSpPr>
          <p:nvPr>
            <p:ph type="sldImg" idx="2"/>
          </p:nvPr>
        </p:nvSpPr>
        <p:spPr bwMode="auto">
          <a:xfrm>
            <a:off x="406400" y="696913"/>
            <a:ext cx="6197600" cy="348615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 name="Shape 4">
            <a:extLst>
              <a:ext uri="{FF2B5EF4-FFF2-40B4-BE49-F238E27FC236}">
                <a16:creationId xmlns:a16="http://schemas.microsoft.com/office/drawing/2014/main" id="{249DE75F-6DCC-44D2-29E0-F382CCB82FF0}"/>
              </a:ext>
            </a:extLst>
          </p:cNvPr>
          <p:cNvSpPr txBox="1">
            <a:spLocks noGrp="1"/>
          </p:cNvSpPr>
          <p:nvPr>
            <p:ph type="body" idx="1"/>
          </p:nvPr>
        </p:nvSpPr>
        <p:spPr>
          <a:xfrm>
            <a:off x="701040" y="4415790"/>
            <a:ext cx="5608320" cy="4183380"/>
          </a:xfrm>
          <a:prstGeom prst="rect">
            <a:avLst/>
          </a:prstGeom>
          <a:noFill/>
          <a:ln>
            <a:noFill/>
          </a:ln>
        </p:spPr>
        <p:txBody>
          <a:bodyPr lIns="93162" tIns="93162" rIns="93162" bIns="93162"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pPr lvl="0"/>
            <a:endParaRPr noProof="0"/>
          </a:p>
        </p:txBody>
      </p:sp>
    </p:spTree>
  </p:cSld>
  <p:clrMap bg1="lt1" tx1="dk1" bg2="dk2" tx2="lt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742950" indent="-285750" algn="l" rtl="0" fontAlgn="base">
      <a:spcBef>
        <a:spcPct val="30000"/>
      </a:spcBef>
      <a:spcAft>
        <a:spcPct val="0"/>
      </a:spcAft>
      <a:defRPr sz="1200" kern="1200">
        <a:solidFill>
          <a:schemeClr val="tx1"/>
        </a:solidFill>
        <a:latin typeface="+mn-lt"/>
        <a:ea typeface="+mn-ea"/>
        <a:cs typeface="+mn-cs"/>
      </a:defRPr>
    </a:lvl2pPr>
    <a:lvl3pPr marL="1143000" indent="-228600" algn="l" rtl="0" fontAlgn="base">
      <a:spcBef>
        <a:spcPct val="30000"/>
      </a:spcBef>
      <a:spcAft>
        <a:spcPct val="0"/>
      </a:spcAft>
      <a:defRPr sz="1200" kern="1200">
        <a:solidFill>
          <a:schemeClr val="tx1"/>
        </a:solidFill>
        <a:latin typeface="+mn-lt"/>
        <a:ea typeface="+mn-ea"/>
        <a:cs typeface="+mn-cs"/>
      </a:defRPr>
    </a:lvl3pPr>
    <a:lvl4pPr marL="1600200" indent="-228600" algn="l" rtl="0" fontAlgn="base">
      <a:spcBef>
        <a:spcPct val="30000"/>
      </a:spcBef>
      <a:spcAft>
        <a:spcPct val="0"/>
      </a:spcAft>
      <a:defRPr sz="1200" kern="1200">
        <a:solidFill>
          <a:schemeClr val="tx1"/>
        </a:solidFill>
        <a:latin typeface="+mn-lt"/>
        <a:ea typeface="+mn-ea"/>
        <a:cs typeface="+mn-cs"/>
      </a:defRPr>
    </a:lvl4pPr>
    <a:lvl5pPr marL="2057400" indent="-2286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6725" y="696913"/>
            <a:ext cx="3709988" cy="2085975"/>
          </a:xfrm>
        </p:spPr>
      </p:sp>
      <p:sp>
        <p:nvSpPr>
          <p:cNvPr id="3" name="Notes Placeholder 2"/>
          <p:cNvSpPr>
            <a:spLocks noGrp="1"/>
          </p:cNvSpPr>
          <p:nvPr>
            <p:ph type="body" idx="1"/>
          </p:nvPr>
        </p:nvSpPr>
        <p:spPr>
          <a:xfrm>
            <a:off x="701040" y="2845019"/>
            <a:ext cx="5608320" cy="5754151"/>
          </a:xfrm>
        </p:spPr>
        <p:txBody>
          <a:bodyPr/>
          <a:lstStyle/>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3289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8625" y="696913"/>
            <a:ext cx="3613150" cy="2032000"/>
          </a:xfrm>
        </p:spPr>
      </p:sp>
      <p:sp>
        <p:nvSpPr>
          <p:cNvPr id="3" name="Notes Placeholder 2"/>
          <p:cNvSpPr>
            <a:spLocks noGrp="1"/>
          </p:cNvSpPr>
          <p:nvPr>
            <p:ph type="body" idx="1"/>
          </p:nvPr>
        </p:nvSpPr>
        <p:spPr>
          <a:xfrm>
            <a:off x="701040" y="2820977"/>
            <a:ext cx="5608320" cy="5778193"/>
          </a:xfrm>
        </p:spPr>
        <p:txBody>
          <a:bodyPr/>
          <a:lstStyle/>
          <a:p>
            <a:pPr defTabSz="931774"/>
            <a:r>
              <a:rPr lang="en-US" sz="1000" b="1" dirty="0">
                <a:latin typeface="Calibri" panose="020F0502020204030204" pitchFamily="34" charset="0"/>
                <a:cs typeface="Calibri" panose="020F0502020204030204" pitchFamily="34" charset="0"/>
              </a:rPr>
              <a:t>***So, we see clear relationships between these skills and opportunities AND presence of mentors/advocates.</a:t>
            </a:r>
          </a:p>
          <a:p>
            <a:endParaRPr lang="en-US" sz="1000" dirty="0">
              <a:latin typeface="Calibri" panose="020F0502020204030204" pitchFamily="34" charset="0"/>
              <a:cs typeface="Calibri" panose="020F0502020204030204" pitchFamily="34" charset="0"/>
            </a:endParaRPr>
          </a:p>
          <a:p>
            <a:pPr marL="174708" indent="-174708">
              <a:buFont typeface="Arial" panose="020B0604020202020204" pitchFamily="34" charset="0"/>
              <a:buChar char="•"/>
            </a:pPr>
            <a:r>
              <a:rPr lang="en-US" sz="1000" dirty="0">
                <a:latin typeface="Calibri" panose="020F0502020204030204" pitchFamily="34" charset="0"/>
                <a:cs typeface="Calibri" panose="020F0502020204030204" pitchFamily="34" charset="0"/>
              </a:rPr>
              <a:t>By “</a:t>
            </a:r>
            <a:r>
              <a:rPr lang="en-US" sz="1000" b="1" dirty="0">
                <a:latin typeface="Calibri" panose="020F0502020204030204" pitchFamily="34" charset="0"/>
                <a:cs typeface="Calibri" panose="020F0502020204030204" pitchFamily="34" charset="0"/>
              </a:rPr>
              <a:t>Mentors”</a:t>
            </a:r>
            <a:r>
              <a:rPr lang="en-US" sz="1000" dirty="0">
                <a:latin typeface="Calibri" panose="020F0502020204030204" pitchFamily="34" charset="0"/>
                <a:cs typeface="Calibri" panose="020F0502020204030204" pitchFamily="34" charset="0"/>
              </a:rPr>
              <a:t>—typically a few-to-many steps ahead of you in your journey—play key role in helping you anticipate what comes next, or reflect back what they see in you, or warn of potential pitfalls, and many others.</a:t>
            </a:r>
          </a:p>
          <a:p>
            <a:endParaRPr lang="en-US" sz="1000" dirty="0">
              <a:latin typeface="Calibri" panose="020F0502020204030204" pitchFamily="34" charset="0"/>
              <a:cs typeface="Calibri" panose="020F0502020204030204" pitchFamily="34" charset="0"/>
            </a:endParaRPr>
          </a:p>
          <a:p>
            <a:pPr marL="174708" indent="-174708">
              <a:buFont typeface="Arial" panose="020B0604020202020204" pitchFamily="34" charset="0"/>
              <a:buChar char="•"/>
            </a:pPr>
            <a:r>
              <a:rPr lang="en-US" sz="1000" dirty="0">
                <a:latin typeface="Calibri" panose="020F0502020204030204" pitchFamily="34" charset="0"/>
                <a:cs typeface="Calibri" panose="020F0502020204030204" pitchFamily="34" charset="0"/>
              </a:rPr>
              <a:t>In our survey, “</a:t>
            </a:r>
            <a:r>
              <a:rPr lang="en-US" sz="1000" b="1" dirty="0">
                <a:latin typeface="Calibri" panose="020F0502020204030204" pitchFamily="34" charset="0"/>
                <a:cs typeface="Calibri" panose="020F0502020204030204" pitchFamily="34" charset="0"/>
              </a:rPr>
              <a:t>Advocates”</a:t>
            </a:r>
            <a:r>
              <a:rPr lang="en-US" sz="1000" dirty="0">
                <a:latin typeface="Calibri" panose="020F0502020204030204" pitchFamily="34" charset="0"/>
                <a:cs typeface="Calibri" panose="020F0502020204030204" pitchFamily="34" charset="0"/>
              </a:rPr>
              <a:t> were noted to be those who are specifically in </a:t>
            </a:r>
            <a:r>
              <a:rPr lang="en-US" sz="1000" u="sng" dirty="0">
                <a:latin typeface="Calibri" panose="020F0502020204030204" pitchFamily="34" charset="0"/>
                <a:cs typeface="Calibri" panose="020F0502020204030204" pitchFamily="34" charset="0"/>
              </a:rPr>
              <a:t>positions of power or influence,</a:t>
            </a:r>
            <a:r>
              <a:rPr lang="en-US" sz="1000" dirty="0">
                <a:latin typeface="Calibri" panose="020F0502020204030204" pitchFamily="34" charset="0"/>
                <a:cs typeface="Calibri" panose="020F0502020204030204" pitchFamily="34" charset="0"/>
              </a:rPr>
              <a:t> who could give you access to power, to resources, to the right tables and conversations, etc.</a:t>
            </a:r>
          </a:p>
        </p:txBody>
      </p:sp>
    </p:spTree>
    <p:extLst>
      <p:ext uri="{BB962C8B-B14F-4D97-AF65-F5344CB8AC3E}">
        <p14:creationId xmlns:p14="http://schemas.microsoft.com/office/powerpoint/2010/main" val="2908572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0663" y="696913"/>
            <a:ext cx="4029075" cy="2266950"/>
          </a:xfrm>
        </p:spPr>
      </p:sp>
      <p:sp>
        <p:nvSpPr>
          <p:cNvPr id="3" name="Notes Placeholder 2"/>
          <p:cNvSpPr>
            <a:spLocks noGrp="1"/>
          </p:cNvSpPr>
          <p:nvPr>
            <p:ph type="body" idx="1"/>
          </p:nvPr>
        </p:nvSpPr>
        <p:spPr>
          <a:xfrm>
            <a:off x="701040" y="2963227"/>
            <a:ext cx="5608320" cy="5635943"/>
          </a:xfrm>
        </p:spPr>
        <p:txBody>
          <a:bodyPr/>
          <a:lstStyle/>
          <a:p>
            <a:endParaRPr lang="en-US" sz="1000" dirty="0">
              <a:latin typeface="Calibri" panose="020F0502020204030204" pitchFamily="34" charset="0"/>
              <a:cs typeface="Calibri" panose="020F0502020204030204" pitchFamily="34" charset="0"/>
            </a:endParaRPr>
          </a:p>
          <a:p>
            <a:r>
              <a:rPr lang="en-US" sz="1000" dirty="0">
                <a:latin typeface="Calibri" panose="020F0502020204030204" pitchFamily="34" charset="0"/>
                <a:cs typeface="Calibri" panose="020F0502020204030204" pitchFamily="34" charset="0"/>
              </a:rPr>
              <a:t>We’ve considered so far how the presence of mentors and advocates is related to these skills and opportunities.</a:t>
            </a:r>
          </a:p>
          <a:p>
            <a:endParaRPr lang="en-US" sz="1000" dirty="0">
              <a:latin typeface="Calibri" panose="020F0502020204030204" pitchFamily="34" charset="0"/>
              <a:cs typeface="Calibri" panose="020F0502020204030204" pitchFamily="34" charset="0"/>
            </a:endParaRPr>
          </a:p>
          <a:p>
            <a:r>
              <a:rPr lang="en-US" sz="1000" b="1" dirty="0">
                <a:latin typeface="Calibri" panose="020F0502020204030204" pitchFamily="34" charset="0"/>
                <a:cs typeface="Calibri" panose="020F0502020204030204" pitchFamily="34" charset="0"/>
              </a:rPr>
              <a:t>What, then, is related to the presence of mentors and advocates?  </a:t>
            </a:r>
          </a:p>
          <a:p>
            <a:r>
              <a:rPr lang="en-US" sz="1000" dirty="0">
                <a:latin typeface="Calibri" panose="020F0502020204030204" pitchFamily="34" charset="0"/>
                <a:cs typeface="Calibri" panose="020F0502020204030204" pitchFamily="34" charset="0"/>
              </a:rPr>
              <a:t>What predicts having a mentor or advocate in a woman leader’s journey?</a:t>
            </a:r>
          </a:p>
          <a:p>
            <a:pPr marL="465887" lvl="1" indent="-232943">
              <a:buFont typeface="Arial" panose="020B0604020202020204" pitchFamily="34" charset="0"/>
              <a:buChar char="•"/>
            </a:pPr>
            <a:r>
              <a:rPr lang="en-US" sz="1000" dirty="0">
                <a:latin typeface="Calibri" panose="020F0502020204030204" pitchFamily="34" charset="0"/>
                <a:cs typeface="Calibri" panose="020F0502020204030204" pitchFamily="34" charset="0"/>
              </a:rPr>
              <a:t>To figure this out, I put all possible variables into the equation—</a:t>
            </a:r>
          </a:p>
          <a:p>
            <a:pPr marL="873538" lvl="2">
              <a:buFont typeface="Arial" panose="020B0604020202020204" pitchFamily="34" charset="0"/>
              <a:buChar char="•"/>
            </a:pPr>
            <a:r>
              <a:rPr lang="en-US" sz="1000" dirty="0">
                <a:latin typeface="Calibri" panose="020F0502020204030204" pitchFamily="34" charset="0"/>
                <a:cs typeface="Calibri" panose="020F0502020204030204" pitchFamily="34" charset="0"/>
              </a:rPr>
              <a:t>Aspects about the </a:t>
            </a:r>
            <a:r>
              <a:rPr lang="en-US" sz="1000" u="sng" dirty="0">
                <a:latin typeface="Calibri" panose="020F0502020204030204" pitchFamily="34" charset="0"/>
                <a:cs typeface="Calibri" panose="020F0502020204030204" pitchFamily="34" charset="0"/>
              </a:rPr>
              <a:t>school</a:t>
            </a:r>
            <a:r>
              <a:rPr lang="en-US" sz="1000" dirty="0">
                <a:latin typeface="Calibri" panose="020F0502020204030204" pitchFamily="34" charset="0"/>
                <a:cs typeface="Calibri" panose="020F0502020204030204" pitchFamily="34" charset="0"/>
              </a:rPr>
              <a:t> (ecclesial family, size, how supportive the org is of women in leadership, </a:t>
            </a:r>
            <a:r>
              <a:rPr lang="en-US" sz="1000" dirty="0" err="1">
                <a:latin typeface="Calibri" panose="020F0502020204030204" pitchFamily="34" charset="0"/>
                <a:cs typeface="Calibri" panose="020F0502020204030204" pitchFamily="34" charset="0"/>
              </a:rPr>
              <a:t>etc</a:t>
            </a:r>
            <a:r>
              <a:rPr lang="en-US" sz="1000" dirty="0">
                <a:latin typeface="Calibri" panose="020F0502020204030204" pitchFamily="34" charset="0"/>
                <a:cs typeface="Calibri" panose="020F0502020204030204" pitchFamily="34" charset="0"/>
              </a:rPr>
              <a:t>),</a:t>
            </a:r>
          </a:p>
          <a:p>
            <a:pPr marL="873538" lvl="2">
              <a:buFont typeface="Arial" panose="020B0604020202020204" pitchFamily="34" charset="0"/>
              <a:buChar char="•"/>
            </a:pPr>
            <a:r>
              <a:rPr lang="en-US" sz="1000" dirty="0">
                <a:latin typeface="Calibri" panose="020F0502020204030204" pitchFamily="34" charset="0"/>
                <a:cs typeface="Calibri" panose="020F0502020204030204" pitchFamily="34" charset="0"/>
              </a:rPr>
              <a:t>Aspects about </a:t>
            </a:r>
            <a:r>
              <a:rPr lang="en-US" sz="1000" u="sng" dirty="0">
                <a:latin typeface="Calibri" panose="020F0502020204030204" pitchFamily="34" charset="0"/>
                <a:cs typeface="Calibri" panose="020F0502020204030204" pitchFamily="34" charset="0"/>
              </a:rPr>
              <a:t>individual respondents </a:t>
            </a:r>
            <a:r>
              <a:rPr lang="en-US" sz="1000" dirty="0">
                <a:latin typeface="Calibri" panose="020F0502020204030204" pitchFamily="34" charset="0"/>
                <a:cs typeface="Calibri" panose="020F0502020204030204" pitchFamily="34" charset="0"/>
              </a:rPr>
              <a:t>(race, age, time in </a:t>
            </a:r>
            <a:r>
              <a:rPr lang="en-US" sz="1000" dirty="0" err="1">
                <a:latin typeface="Calibri" panose="020F0502020204030204" pitchFamily="34" charset="0"/>
                <a:cs typeface="Calibri" panose="020F0502020204030204" pitchFamily="34" charset="0"/>
              </a:rPr>
              <a:t>theo</a:t>
            </a:r>
            <a:r>
              <a:rPr lang="en-US" sz="1000" dirty="0">
                <a:latin typeface="Calibri" panose="020F0502020204030204" pitchFamily="34" charset="0"/>
                <a:cs typeface="Calibri" panose="020F0502020204030204" pitchFamily="34" charset="0"/>
              </a:rPr>
              <a:t> educ, whether you were first woman in the role; perspectives on leadership; where you attribute your success; personal habits; </a:t>
            </a:r>
            <a:r>
              <a:rPr lang="en-US" sz="1000" dirty="0" err="1">
                <a:latin typeface="Calibri" panose="020F0502020204030204" pitchFamily="34" charset="0"/>
                <a:cs typeface="Calibri" panose="020F0502020204030204" pitchFamily="34" charset="0"/>
              </a:rPr>
              <a:t>etc</a:t>
            </a:r>
            <a:r>
              <a:rPr lang="en-US" sz="1000" dirty="0">
                <a:latin typeface="Calibri" panose="020F0502020204030204" pitchFamily="34" charset="0"/>
                <a:cs typeface="Calibri" panose="020F0502020204030204" pitchFamily="34" charset="0"/>
              </a:rPr>
              <a:t>).</a:t>
            </a:r>
          </a:p>
          <a:p>
            <a:pPr marL="465887" lvl="1" indent="-232943">
              <a:buFont typeface="Arial" panose="020B0604020202020204" pitchFamily="34" charset="0"/>
              <a:buChar char="•"/>
            </a:pPr>
            <a:r>
              <a:rPr lang="en-US" sz="1000" dirty="0">
                <a:latin typeface="Calibri" panose="020F0502020204030204" pitchFamily="34" charset="0"/>
                <a:cs typeface="Calibri" panose="020F0502020204030204" pitchFamily="34" charset="0"/>
              </a:rPr>
              <a:t>Found distinct predictive factors for each—some overlap.</a:t>
            </a:r>
          </a:p>
          <a:p>
            <a:pPr lvl="1">
              <a:buFont typeface="Arial" panose="020B0604020202020204" pitchFamily="34" charset="0"/>
              <a:buChar char="•"/>
            </a:pPr>
            <a:endParaRPr lang="en-US" sz="1000" dirty="0">
              <a:latin typeface="Calibri" panose="020F0502020204030204" pitchFamily="34" charset="0"/>
              <a:cs typeface="Calibri" panose="020F0502020204030204" pitchFamily="34" charset="0"/>
            </a:endParaRPr>
          </a:p>
          <a:p>
            <a:pPr lvl="0">
              <a:buFont typeface="Arial" panose="020B0604020202020204" pitchFamily="34" charset="0"/>
              <a:buNone/>
            </a:pPr>
            <a:r>
              <a:rPr lang="en-US" sz="1000" dirty="0">
                <a:latin typeface="Calibri" panose="020F0502020204030204" pitchFamily="34" charset="0"/>
                <a:cs typeface="Calibri" panose="020F0502020204030204" pitchFamily="34" charset="0"/>
              </a:rPr>
              <a:t>Let’s look at each.</a:t>
            </a:r>
          </a:p>
        </p:txBody>
      </p:sp>
    </p:spTree>
    <p:extLst>
      <p:ext uri="{BB962C8B-B14F-4D97-AF65-F5344CB8AC3E}">
        <p14:creationId xmlns:p14="http://schemas.microsoft.com/office/powerpoint/2010/main" val="522816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696913"/>
            <a:ext cx="4156075" cy="2338387"/>
          </a:xfrm>
        </p:spPr>
      </p:sp>
      <p:sp>
        <p:nvSpPr>
          <p:cNvPr id="3" name="Notes Placeholder 2"/>
          <p:cNvSpPr>
            <a:spLocks noGrp="1"/>
          </p:cNvSpPr>
          <p:nvPr>
            <p:ph type="body" idx="1"/>
          </p:nvPr>
        </p:nvSpPr>
        <p:spPr>
          <a:xfrm>
            <a:off x="701040" y="3035355"/>
            <a:ext cx="5608320" cy="5563815"/>
          </a:xfrm>
        </p:spPr>
        <p:txBody>
          <a:bodyPr/>
          <a:lstStyle/>
          <a:p>
            <a:r>
              <a:rPr lang="en-US" sz="1000" b="1" dirty="0">
                <a:latin typeface="Calibri" panose="020F0502020204030204" pitchFamily="34" charset="0"/>
                <a:cs typeface="Calibri" panose="020F0502020204030204" pitchFamily="34" charset="0"/>
              </a:rPr>
              <a:t>What predicts the presence of </a:t>
            </a:r>
            <a:r>
              <a:rPr lang="en-US" sz="1000" b="1" u="sng" dirty="0">
                <a:latin typeface="Calibri" panose="020F0502020204030204" pitchFamily="34" charset="0"/>
                <a:cs typeface="Calibri" panose="020F0502020204030204" pitchFamily="34" charset="0"/>
              </a:rPr>
              <a:t>mentors</a:t>
            </a:r>
            <a:r>
              <a:rPr lang="en-US" sz="1000" b="1" dirty="0">
                <a:latin typeface="Calibri" panose="020F0502020204030204" pitchFamily="34" charset="0"/>
                <a:cs typeface="Calibri" panose="020F0502020204030204" pitchFamily="34" charset="0"/>
              </a:rPr>
              <a:t>?</a:t>
            </a:r>
          </a:p>
          <a:p>
            <a:endParaRPr lang="en-US" sz="1000" dirty="0">
              <a:latin typeface="Calibri" panose="020F0502020204030204" pitchFamily="34" charset="0"/>
              <a:cs typeface="Calibri" panose="020F0502020204030204" pitchFamily="34" charset="0"/>
            </a:endParaRPr>
          </a:p>
          <a:p>
            <a:pPr marL="174708" indent="-174708">
              <a:buFont typeface="Arial" panose="020B0604020202020204" pitchFamily="34" charset="0"/>
              <a:buChar char="•"/>
            </a:pPr>
            <a:r>
              <a:rPr lang="en-US" sz="1000" dirty="0">
                <a:latin typeface="Calibri" panose="020F0502020204030204" pitchFamily="34" charset="0"/>
                <a:cs typeface="Calibri" panose="020F0502020204030204" pitchFamily="34" charset="0"/>
              </a:rPr>
              <a:t>Of all possible factors, these were most significant:</a:t>
            </a:r>
          </a:p>
          <a:p>
            <a:pPr marL="465887" lvl="1" indent="-232943">
              <a:buFont typeface="Arial" panose="020B0604020202020204" pitchFamily="34" charset="0"/>
              <a:buChar char="•"/>
            </a:pPr>
            <a:r>
              <a:rPr lang="en-US" sz="1000" dirty="0">
                <a:latin typeface="Calibri" panose="020F0502020204030204" pitchFamily="34" charset="0"/>
                <a:cs typeface="Calibri" panose="020F0502020204030204" pitchFamily="34" charset="0"/>
              </a:rPr>
              <a:t>Greater likelihood of </a:t>
            </a:r>
            <a:r>
              <a:rPr lang="en-US" sz="1000" u="sng" dirty="0">
                <a:latin typeface="Calibri" panose="020F0502020204030204" pitchFamily="34" charset="0"/>
                <a:cs typeface="Calibri" panose="020F0502020204030204" pitchFamily="34" charset="0"/>
              </a:rPr>
              <a:t>attributing your success in leadership </a:t>
            </a:r>
            <a:r>
              <a:rPr lang="en-US" sz="1000" dirty="0">
                <a:latin typeface="Calibri" panose="020F0502020204030204" pitchFamily="34" charset="0"/>
                <a:cs typeface="Calibri" panose="020F0502020204030204" pitchFamily="34" charset="0"/>
              </a:rPr>
              <a:t>to the support and mentoring you </a:t>
            </a:r>
            <a:r>
              <a:rPr lang="en-US" sz="1000" u="sng" dirty="0">
                <a:latin typeface="Calibri" panose="020F0502020204030204" pitchFamily="34" charset="0"/>
                <a:cs typeface="Calibri" panose="020F0502020204030204" pitchFamily="34" charset="0"/>
              </a:rPr>
              <a:t>received from women </a:t>
            </a:r>
            <a:r>
              <a:rPr lang="en-US" sz="1000" dirty="0">
                <a:latin typeface="Calibri" panose="020F0502020204030204" pitchFamily="34" charset="0"/>
                <a:cs typeface="Calibri" panose="020F0502020204030204" pitchFamily="34" charset="0"/>
              </a:rPr>
              <a:t>(as opposed to men).</a:t>
            </a:r>
          </a:p>
          <a:p>
            <a:pPr marL="465887" lvl="1" indent="-232943">
              <a:buFont typeface="Arial" panose="020B0604020202020204" pitchFamily="34" charset="0"/>
              <a:buChar char="•"/>
            </a:pPr>
            <a:r>
              <a:rPr lang="en-US" sz="1000" dirty="0">
                <a:latin typeface="Calibri" panose="020F0502020204030204" pitchFamily="34" charset="0"/>
                <a:cs typeface="Calibri" panose="020F0502020204030204" pitchFamily="34" charset="0"/>
              </a:rPr>
              <a:t>…of attributing your </a:t>
            </a:r>
            <a:r>
              <a:rPr lang="en-US" sz="1000" u="sng" dirty="0">
                <a:latin typeface="Calibri" panose="020F0502020204030204" pitchFamily="34" charset="0"/>
                <a:cs typeface="Calibri" panose="020F0502020204030204" pitchFamily="34" charset="0"/>
              </a:rPr>
              <a:t>success in leadership to your networks</a:t>
            </a:r>
            <a:r>
              <a:rPr lang="en-US" sz="1000" dirty="0">
                <a:latin typeface="Calibri" panose="020F0502020204030204" pitchFamily="34" charset="0"/>
                <a:cs typeface="Calibri" panose="020F0502020204030204" pitchFamily="34" charset="0"/>
              </a:rPr>
              <a:t>.</a:t>
            </a:r>
          </a:p>
          <a:p>
            <a:pPr marL="465887" lvl="1" indent="-232943">
              <a:buFont typeface="Arial" panose="020B0604020202020204" pitchFamily="34" charset="0"/>
              <a:buChar char="•"/>
            </a:pPr>
            <a:r>
              <a:rPr lang="en-US" sz="1000" dirty="0">
                <a:latin typeface="Calibri" panose="020F0502020204030204" pitchFamily="34" charset="0"/>
                <a:cs typeface="Calibri" panose="020F0502020204030204" pitchFamily="34" charset="0"/>
              </a:rPr>
              <a:t>Having received or pursued </a:t>
            </a:r>
            <a:r>
              <a:rPr lang="en-US" sz="1000" u="sng" dirty="0">
                <a:latin typeface="Calibri" panose="020F0502020204030204" pitchFamily="34" charset="0"/>
                <a:cs typeface="Calibri" panose="020F0502020204030204" pitchFamily="34" charset="0"/>
              </a:rPr>
              <a:t>leadership education beyond WIL</a:t>
            </a:r>
            <a:r>
              <a:rPr lang="en-US" sz="1000" dirty="0">
                <a:latin typeface="Calibri" panose="020F0502020204030204" pitchFamily="34" charset="0"/>
                <a:cs typeface="Calibri" panose="020F0502020204030204" pitchFamily="34" charset="0"/>
              </a:rPr>
              <a:t>.</a:t>
            </a:r>
          </a:p>
          <a:p>
            <a:pPr marL="757066" lvl="1" indent="0"/>
            <a:endParaRPr lang="en-US" sz="1000" dirty="0">
              <a:latin typeface="Calibri" panose="020F0502020204030204" pitchFamily="34" charset="0"/>
              <a:cs typeface="Calibri" panose="020F0502020204030204" pitchFamily="34" charset="0"/>
            </a:endParaRPr>
          </a:p>
          <a:p>
            <a:r>
              <a:rPr lang="en-US" sz="1000" b="1" dirty="0">
                <a:latin typeface="Calibri" panose="020F0502020204030204" pitchFamily="34" charset="0"/>
                <a:cs typeface="Calibri" panose="020F0502020204030204" pitchFamily="34" charset="0"/>
              </a:rPr>
              <a:t>Unpack this in table conversation</a:t>
            </a:r>
            <a:r>
              <a:rPr lang="en-US" sz="1000" dirty="0">
                <a:latin typeface="Calibri" panose="020F0502020204030204" pitchFamily="34" charset="0"/>
                <a:cs typeface="Calibri" panose="020F0502020204030204" pitchFamily="34" charset="0"/>
              </a:rPr>
              <a:t>—Why might each of these be related to the presence of mentors in your journey?  How does this relatedness happen?</a:t>
            </a:r>
          </a:p>
          <a:p>
            <a:endParaRPr lang="en-US" sz="1000" dirty="0">
              <a:latin typeface="Calibri" panose="020F0502020204030204" pitchFamily="34" charset="0"/>
              <a:cs typeface="Calibri" panose="020F0502020204030204" pitchFamily="34" charset="0"/>
            </a:endParaRPr>
          </a:p>
          <a:p>
            <a:r>
              <a:rPr lang="en-US" sz="1000" dirty="0">
                <a:latin typeface="Calibri" panose="020F0502020204030204" pitchFamily="34" charset="0"/>
                <a:cs typeface="Calibri" panose="020F0502020204030204" pitchFamily="34" charset="0"/>
              </a:rPr>
              <a:t>First, </a:t>
            </a:r>
            <a:r>
              <a:rPr lang="en-US" sz="1000" b="1" dirty="0">
                <a:latin typeface="Calibri" panose="020F0502020204030204" pitchFamily="34" charset="0"/>
                <a:cs typeface="Calibri" panose="020F0502020204030204" pitchFamily="34" charset="0"/>
              </a:rPr>
              <a:t>let’s hear from interview excerpts</a:t>
            </a:r>
            <a:r>
              <a:rPr lang="en-US" sz="1000" dirty="0">
                <a:latin typeface="Calibri" panose="020F0502020204030204" pitchFamily="34" charset="0"/>
                <a:cs typeface="Calibri" panose="020F0502020204030204" pitchFamily="34" charset="0"/>
              </a:rPr>
              <a:t>.  I reached out to mentors and asked them for groupmates who had stories to share about the presence of advocates.</a:t>
            </a:r>
          </a:p>
          <a:p>
            <a:pPr marL="174708" indent="-174708">
              <a:buFont typeface="Arial" panose="020B0604020202020204" pitchFamily="34" charset="0"/>
              <a:buChar char="•"/>
            </a:pPr>
            <a:r>
              <a:rPr lang="en-US" sz="1000" dirty="0">
                <a:latin typeface="Calibri" panose="020F0502020204030204" pitchFamily="34" charset="0"/>
                <a:cs typeface="Calibri" panose="020F0502020204030204" pitchFamily="34" charset="0"/>
              </a:rPr>
              <a:t>Complete stories so inspiring!</a:t>
            </a:r>
          </a:p>
          <a:p>
            <a:pPr marL="174708" indent="-174708">
              <a:buFont typeface="Arial" panose="020B0604020202020204" pitchFamily="34" charset="0"/>
              <a:buChar char="•"/>
            </a:pPr>
            <a:r>
              <a:rPr lang="en-US" sz="1000" b="1" dirty="0">
                <a:latin typeface="Calibri" panose="020F0502020204030204" pitchFamily="34" charset="0"/>
                <a:cs typeface="Calibri" panose="020F0502020204030204" pitchFamily="34" charset="0"/>
              </a:rPr>
              <a:t>As you listen, pay attention to </a:t>
            </a:r>
            <a:r>
              <a:rPr lang="en-US" sz="1000" b="1" u="sng" dirty="0">
                <a:latin typeface="Calibri" panose="020F0502020204030204" pitchFamily="34" charset="0"/>
                <a:cs typeface="Calibri" panose="020F0502020204030204" pitchFamily="34" charset="0"/>
              </a:rPr>
              <a:t>how the factors are related</a:t>
            </a:r>
            <a:r>
              <a:rPr lang="en-US" sz="1000" b="1" dirty="0">
                <a:latin typeface="Calibri" panose="020F0502020204030204" pitchFamily="34" charset="0"/>
                <a:cs typeface="Calibri" panose="020F0502020204030204" pitchFamily="34" charset="0"/>
              </a:rPr>
              <a:t>.  Especially, what seems to lead to what.</a:t>
            </a:r>
          </a:p>
        </p:txBody>
      </p:sp>
    </p:spTree>
    <p:extLst>
      <p:ext uri="{BB962C8B-B14F-4D97-AF65-F5344CB8AC3E}">
        <p14:creationId xmlns:p14="http://schemas.microsoft.com/office/powerpoint/2010/main" val="2606767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2388" y="696913"/>
            <a:ext cx="4365625" cy="2455862"/>
          </a:xfrm>
        </p:spPr>
      </p:sp>
      <p:sp>
        <p:nvSpPr>
          <p:cNvPr id="3" name="Notes Placeholder 2"/>
          <p:cNvSpPr>
            <a:spLocks noGrp="1"/>
          </p:cNvSpPr>
          <p:nvPr>
            <p:ph type="body" idx="1"/>
          </p:nvPr>
        </p:nvSpPr>
        <p:spPr>
          <a:xfrm>
            <a:off x="701040" y="3152561"/>
            <a:ext cx="5608320" cy="5446609"/>
          </a:xfrm>
        </p:spPr>
        <p:txBody>
          <a:bodyPr/>
          <a:lstStyle/>
          <a:p>
            <a:endParaRPr lang="en-US" sz="1000" dirty="0">
              <a:latin typeface="Calibri" panose="020F0502020204030204" pitchFamily="34" charset="0"/>
              <a:cs typeface="Calibri" panose="020F0502020204030204" pitchFamily="34" charset="0"/>
            </a:endParaRPr>
          </a:p>
          <a:p>
            <a:r>
              <a:rPr lang="en-US" sz="1000" b="1" dirty="0">
                <a:latin typeface="Calibri" panose="020F0502020204030204" pitchFamily="34" charset="0"/>
                <a:cs typeface="Calibri" panose="020F0502020204030204" pitchFamily="34" charset="0"/>
              </a:rPr>
              <a:t>Myka Kennedy Stephens</a:t>
            </a:r>
          </a:p>
          <a:p>
            <a:pPr marL="174708" indent="-174708">
              <a:buFont typeface="Arial" panose="020B0604020202020204" pitchFamily="34" charset="0"/>
              <a:buChar char="•"/>
            </a:pPr>
            <a:r>
              <a:rPr lang="en-US" sz="1000" dirty="0">
                <a:latin typeface="Calibri" panose="020F0502020204030204" pitchFamily="34" charset="0"/>
                <a:cs typeface="Calibri" panose="020F0502020204030204" pitchFamily="34" charset="0"/>
              </a:rPr>
              <a:t>Seminary Librarian and Associate Professor of Theological Bibliography</a:t>
            </a:r>
          </a:p>
          <a:p>
            <a:pPr marL="174708" indent="-174708">
              <a:buFont typeface="Arial" panose="020B0604020202020204" pitchFamily="34" charset="0"/>
              <a:buChar char="•"/>
            </a:pPr>
            <a:r>
              <a:rPr lang="en-US" sz="1000" dirty="0">
                <a:latin typeface="Calibri" panose="020F0502020204030204" pitchFamily="34" charset="0"/>
                <a:cs typeface="Calibri" panose="020F0502020204030204" pitchFamily="34" charset="0"/>
              </a:rPr>
              <a:t>Lancaster Theological Seminary</a:t>
            </a:r>
          </a:p>
          <a:p>
            <a:pPr marL="174708" indent="-174708">
              <a:buFont typeface="Arial" panose="020B0604020202020204" pitchFamily="34" charset="0"/>
              <a:buChar char="•"/>
            </a:pPr>
            <a:r>
              <a:rPr lang="en-US" sz="1000" dirty="0">
                <a:latin typeface="Calibri" panose="020F0502020204030204" pitchFamily="34" charset="0"/>
                <a:cs typeface="Calibri" panose="020F0502020204030204" pitchFamily="34" charset="0"/>
              </a:rPr>
              <a:t>A bit of context:  the seminary is a mainline Protestant seminary and is going through a major organizational transition to combine with another ATS school; in the excerpt, she shares about her previous supervisor.</a:t>
            </a:r>
          </a:p>
        </p:txBody>
      </p:sp>
    </p:spTree>
    <p:extLst>
      <p:ext uri="{BB962C8B-B14F-4D97-AF65-F5344CB8AC3E}">
        <p14:creationId xmlns:p14="http://schemas.microsoft.com/office/powerpoint/2010/main" val="1979952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00" y="696913"/>
            <a:ext cx="3835400" cy="2157412"/>
          </a:xfrm>
        </p:spPr>
      </p:sp>
      <p:sp>
        <p:nvSpPr>
          <p:cNvPr id="3" name="Notes Placeholder 2"/>
          <p:cNvSpPr>
            <a:spLocks noGrp="1"/>
          </p:cNvSpPr>
          <p:nvPr>
            <p:ph type="body" idx="1"/>
          </p:nvPr>
        </p:nvSpPr>
        <p:spPr>
          <a:xfrm>
            <a:off x="701040" y="2925161"/>
            <a:ext cx="5608320" cy="5674010"/>
          </a:xfrm>
        </p:spPr>
        <p:txBody>
          <a:bodyPr/>
          <a:lstStyle/>
          <a:p>
            <a:endParaRPr lang="en-US" sz="1000" dirty="0">
              <a:latin typeface="Calibri" panose="020F0502020204030204" pitchFamily="34" charset="0"/>
              <a:cs typeface="Calibri" panose="020F0502020204030204" pitchFamily="34" charset="0"/>
            </a:endParaRPr>
          </a:p>
          <a:p>
            <a:r>
              <a:rPr lang="en-US" sz="1000" b="1" dirty="0">
                <a:latin typeface="Calibri" panose="020F0502020204030204" pitchFamily="34" charset="0"/>
                <a:cs typeface="Calibri" panose="020F0502020204030204" pitchFamily="34" charset="0"/>
              </a:rPr>
              <a:t>Amanda Avila Kaminski</a:t>
            </a:r>
          </a:p>
          <a:p>
            <a:pPr marL="174708" indent="-174708">
              <a:buFont typeface="Arial" panose="020B0604020202020204" pitchFamily="34" charset="0"/>
              <a:buChar char="•"/>
            </a:pPr>
            <a:r>
              <a:rPr lang="en-US" sz="1000" dirty="0">
                <a:latin typeface="Calibri" panose="020F0502020204030204" pitchFamily="34" charset="0"/>
                <a:cs typeface="Calibri" panose="020F0502020204030204" pitchFamily="34" charset="0"/>
              </a:rPr>
              <a:t>Assistant Professor of Theology</a:t>
            </a:r>
          </a:p>
          <a:p>
            <a:pPr marL="174708" indent="-174708">
              <a:buFont typeface="Arial" panose="020B0604020202020204" pitchFamily="34" charset="0"/>
              <a:buChar char="•"/>
            </a:pPr>
            <a:r>
              <a:rPr lang="en-US" sz="1000" dirty="0">
                <a:latin typeface="Calibri" panose="020F0502020204030204" pitchFamily="34" charset="0"/>
                <a:cs typeface="Calibri" panose="020F0502020204030204" pitchFamily="34" charset="0"/>
              </a:rPr>
              <a:t>Texas Lutheran University</a:t>
            </a:r>
          </a:p>
          <a:p>
            <a:pPr marL="174708" indent="-174708">
              <a:buFont typeface="Arial" panose="020B0604020202020204" pitchFamily="34" charset="0"/>
              <a:buChar char="•"/>
            </a:pPr>
            <a:r>
              <a:rPr lang="en-US" sz="1000" dirty="0">
                <a:latin typeface="Calibri" panose="020F0502020204030204" pitchFamily="34" charset="0"/>
                <a:cs typeface="Calibri" panose="020F0502020204030204" pitchFamily="34" charset="0"/>
              </a:rPr>
              <a:t>A bit of context:  was formerly administrative faculty at Jesuit School of Theology of Santa Clara University; transitioned to Texas Lutheran (an ELCA school) during the mentoring program.</a:t>
            </a:r>
          </a:p>
          <a:p>
            <a:endParaRPr lang="en-U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5626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92263" y="696913"/>
            <a:ext cx="3825875" cy="2152650"/>
          </a:xfrm>
        </p:spPr>
      </p:sp>
      <p:sp>
        <p:nvSpPr>
          <p:cNvPr id="3" name="Notes Placeholder 2"/>
          <p:cNvSpPr>
            <a:spLocks noGrp="1"/>
          </p:cNvSpPr>
          <p:nvPr>
            <p:ph type="body" idx="1"/>
          </p:nvPr>
        </p:nvSpPr>
        <p:spPr>
          <a:xfrm>
            <a:off x="701040" y="2850530"/>
            <a:ext cx="5608320" cy="5748641"/>
          </a:xfrm>
        </p:spPr>
        <p:txBody>
          <a:bodyPr/>
          <a:lstStyle/>
          <a:p>
            <a:endParaRPr lang="en-US" sz="1000" dirty="0">
              <a:latin typeface="Calibri" panose="020F0502020204030204" pitchFamily="34" charset="0"/>
              <a:cs typeface="Calibri" panose="020F0502020204030204" pitchFamily="34" charset="0"/>
            </a:endParaRPr>
          </a:p>
          <a:p>
            <a:r>
              <a:rPr lang="en-US" sz="1000" b="1" dirty="0">
                <a:latin typeface="Calibri" panose="020F0502020204030204" pitchFamily="34" charset="0"/>
                <a:cs typeface="Calibri" panose="020F0502020204030204" pitchFamily="34" charset="0"/>
              </a:rPr>
              <a:t>***So </a:t>
            </a:r>
            <a:r>
              <a:rPr lang="en-US" sz="1000" b="1" dirty="0">
                <a:latin typeface="Calibri" panose="020F0502020204030204" pitchFamily="34" charset="0"/>
                <a:cs typeface="Calibri" panose="020F0502020204030204" pitchFamily="34" charset="0"/>
                <a:sym typeface="Wingdings" panose="05000000000000000000" pitchFamily="2" charset="2"/>
              </a:rPr>
              <a:t> the relatedness isn’t strictly one way.</a:t>
            </a:r>
          </a:p>
          <a:p>
            <a:pPr marL="465887" lvl="1" indent="-232943">
              <a:buFont typeface="Arial" panose="020B0604020202020204" pitchFamily="34" charset="0"/>
              <a:buChar char="•"/>
            </a:pPr>
            <a:r>
              <a:rPr lang="en-US" sz="1000" dirty="0">
                <a:latin typeface="Calibri" panose="020F0502020204030204" pitchFamily="34" charset="0"/>
                <a:cs typeface="Calibri" panose="020F0502020204030204" pitchFamily="34" charset="0"/>
                <a:sym typeface="Wingdings" panose="05000000000000000000" pitchFamily="2" charset="2"/>
              </a:rPr>
              <a:t>In some cases, having a mentor </a:t>
            </a:r>
            <a:r>
              <a:rPr lang="en-US" sz="1000" b="1" dirty="0">
                <a:latin typeface="Calibri" panose="020F0502020204030204" pitchFamily="34" charset="0"/>
                <a:cs typeface="Calibri" panose="020F0502020204030204" pitchFamily="34" charset="0"/>
                <a:sym typeface="Wingdings" panose="05000000000000000000" pitchFamily="2" charset="2"/>
              </a:rPr>
              <a:t>leads to the sense that your success </a:t>
            </a:r>
            <a:r>
              <a:rPr lang="en-US" sz="1000" dirty="0">
                <a:latin typeface="Calibri" panose="020F0502020204030204" pitchFamily="34" charset="0"/>
                <a:cs typeface="Calibri" panose="020F0502020204030204" pitchFamily="34" charset="0"/>
                <a:sym typeface="Wingdings" panose="05000000000000000000" pitchFamily="2" charset="2"/>
              </a:rPr>
              <a:t>is because of the support you </a:t>
            </a:r>
            <a:r>
              <a:rPr lang="en-US" sz="1000" b="1" dirty="0">
                <a:latin typeface="Calibri" panose="020F0502020204030204" pitchFamily="34" charset="0"/>
                <a:cs typeface="Calibri" panose="020F0502020204030204" pitchFamily="34" charset="0"/>
                <a:sym typeface="Wingdings" panose="05000000000000000000" pitchFamily="2" charset="2"/>
              </a:rPr>
              <a:t>receive from women </a:t>
            </a:r>
            <a:r>
              <a:rPr lang="en-US" sz="1000" dirty="0">
                <a:latin typeface="Calibri" panose="020F0502020204030204" pitchFamily="34" charset="0"/>
                <a:cs typeface="Calibri" panose="020F0502020204030204" pitchFamily="34" charset="0"/>
                <a:sym typeface="Wingdings" panose="05000000000000000000" pitchFamily="2" charset="2"/>
              </a:rPr>
              <a:t>(who </a:t>
            </a:r>
            <a:r>
              <a:rPr lang="en-US" sz="1000" u="sng" dirty="0">
                <a:latin typeface="Calibri" panose="020F0502020204030204" pitchFamily="34" charset="0"/>
                <a:cs typeface="Calibri" panose="020F0502020204030204" pitchFamily="34" charset="0"/>
                <a:sym typeface="Wingdings" panose="05000000000000000000" pitchFamily="2" charset="2"/>
              </a:rPr>
              <a:t>understand</a:t>
            </a:r>
            <a:r>
              <a:rPr lang="en-US" sz="1000" dirty="0">
                <a:latin typeface="Calibri" panose="020F0502020204030204" pitchFamily="34" charset="0"/>
                <a:cs typeface="Calibri" panose="020F0502020204030204" pitchFamily="34" charset="0"/>
                <a:sym typeface="Wingdings" panose="05000000000000000000" pitchFamily="2" charset="2"/>
              </a:rPr>
              <a:t> the expectations of women, in their home, in terms of the emotional labor required of them, </a:t>
            </a:r>
            <a:r>
              <a:rPr lang="en-US" sz="1000" dirty="0" err="1">
                <a:latin typeface="Calibri" panose="020F0502020204030204" pitchFamily="34" charset="0"/>
                <a:cs typeface="Calibri" panose="020F0502020204030204" pitchFamily="34" charset="0"/>
                <a:sym typeface="Wingdings" panose="05000000000000000000" pitchFamily="2" charset="2"/>
              </a:rPr>
              <a:t>etc</a:t>
            </a:r>
            <a:r>
              <a:rPr lang="en-US" sz="1000" dirty="0">
                <a:latin typeface="Calibri" panose="020F0502020204030204" pitchFamily="34" charset="0"/>
                <a:cs typeface="Calibri" panose="020F0502020204030204" pitchFamily="34" charset="0"/>
                <a:sym typeface="Wingdings" panose="05000000000000000000" pitchFamily="2" charset="2"/>
              </a:rPr>
              <a:t>).</a:t>
            </a:r>
          </a:p>
          <a:p>
            <a:pPr marL="465887" lvl="1" indent="-232943">
              <a:buFont typeface="Arial" panose="020B0604020202020204" pitchFamily="34" charset="0"/>
              <a:buChar char="•"/>
            </a:pPr>
            <a:r>
              <a:rPr lang="en-US" sz="1000" dirty="0">
                <a:latin typeface="Calibri" panose="020F0502020204030204" pitchFamily="34" charset="0"/>
                <a:cs typeface="Calibri" panose="020F0502020204030204" pitchFamily="34" charset="0"/>
                <a:sym typeface="Wingdings" panose="05000000000000000000" pitchFamily="2" charset="2"/>
              </a:rPr>
              <a:t>In other cases, having a mentor </a:t>
            </a:r>
            <a:r>
              <a:rPr lang="en-US" sz="1000" b="1" dirty="0">
                <a:latin typeface="Calibri" panose="020F0502020204030204" pitchFamily="34" charset="0"/>
                <a:cs typeface="Calibri" panose="020F0502020204030204" pitchFamily="34" charset="0"/>
                <a:sym typeface="Wingdings" panose="05000000000000000000" pitchFamily="2" charset="2"/>
              </a:rPr>
              <a:t>leads to the sense that your success </a:t>
            </a:r>
            <a:r>
              <a:rPr lang="en-US" sz="1000" dirty="0">
                <a:latin typeface="Calibri" panose="020F0502020204030204" pitchFamily="34" charset="0"/>
                <a:cs typeface="Calibri" panose="020F0502020204030204" pitchFamily="34" charset="0"/>
                <a:sym typeface="Wingdings" panose="05000000000000000000" pitchFamily="2" charset="2"/>
              </a:rPr>
              <a:t>is because </a:t>
            </a:r>
            <a:r>
              <a:rPr lang="en-US" sz="1000" b="1" dirty="0">
                <a:latin typeface="Calibri" panose="020F0502020204030204" pitchFamily="34" charset="0"/>
                <a:cs typeface="Calibri" panose="020F0502020204030204" pitchFamily="34" charset="0"/>
                <a:sym typeface="Wingdings" panose="05000000000000000000" pitchFamily="2" charset="2"/>
              </a:rPr>
              <a:t>your mentor’s networks </a:t>
            </a:r>
            <a:r>
              <a:rPr lang="en-US" sz="1000" u="sng" dirty="0">
                <a:latin typeface="Calibri" panose="020F0502020204030204" pitchFamily="34" charset="0"/>
                <a:cs typeface="Calibri" panose="020F0502020204030204" pitchFamily="34" charset="0"/>
                <a:sym typeface="Wingdings" panose="05000000000000000000" pitchFamily="2" charset="2"/>
              </a:rPr>
              <a:t>become</a:t>
            </a:r>
            <a:r>
              <a:rPr lang="en-US" sz="1000" dirty="0">
                <a:latin typeface="Calibri" panose="020F0502020204030204" pitchFamily="34" charset="0"/>
                <a:cs typeface="Calibri" panose="020F0502020204030204" pitchFamily="34" charset="0"/>
                <a:sym typeface="Wingdings" panose="05000000000000000000" pitchFamily="2" charset="2"/>
              </a:rPr>
              <a:t> your networks…</a:t>
            </a:r>
            <a:r>
              <a:rPr lang="en-US" sz="1000" u="sng" dirty="0">
                <a:latin typeface="Calibri" panose="020F0502020204030204" pitchFamily="34" charset="0"/>
                <a:cs typeface="Calibri" panose="020F0502020204030204" pitchFamily="34" charset="0"/>
                <a:sym typeface="Wingdings" panose="05000000000000000000" pitchFamily="2" charset="2"/>
              </a:rPr>
              <a:t>and</a:t>
            </a:r>
            <a:r>
              <a:rPr lang="en-US" sz="1000" dirty="0">
                <a:latin typeface="Calibri" panose="020F0502020204030204" pitchFamily="34" charset="0"/>
                <a:cs typeface="Calibri" panose="020F0502020204030204" pitchFamily="34" charset="0"/>
                <a:sym typeface="Wingdings" panose="05000000000000000000" pitchFamily="2" charset="2"/>
              </a:rPr>
              <a:t> your networks allow you to mentor forward.</a:t>
            </a:r>
          </a:p>
          <a:p>
            <a:pPr marL="465887" lvl="1" indent="-232943">
              <a:buFont typeface="Arial" panose="020B0604020202020204" pitchFamily="34" charset="0"/>
              <a:buChar char="•"/>
            </a:pPr>
            <a:endParaRPr lang="en-US" sz="1000" dirty="0">
              <a:latin typeface="Calibri" panose="020F0502020204030204" pitchFamily="34" charset="0"/>
              <a:cs typeface="Calibri" panose="020F0502020204030204" pitchFamily="34" charset="0"/>
              <a:sym typeface="Wingdings" panose="05000000000000000000" pitchFamily="2" charset="2"/>
            </a:endParaRPr>
          </a:p>
          <a:p>
            <a:pPr marL="465887" lvl="1" indent="-232943">
              <a:buFont typeface="Arial" panose="020B0604020202020204" pitchFamily="34" charset="0"/>
              <a:buChar char="•"/>
            </a:pPr>
            <a:r>
              <a:rPr lang="en-US" sz="1000" dirty="0">
                <a:latin typeface="Calibri" panose="020F0502020204030204" pitchFamily="34" charset="0"/>
                <a:cs typeface="Calibri" panose="020F0502020204030204" pitchFamily="34" charset="0"/>
                <a:sym typeface="Wingdings" panose="05000000000000000000" pitchFamily="2" charset="2"/>
              </a:rPr>
              <a:t>Interviewees also spoke about:</a:t>
            </a:r>
          </a:p>
          <a:p>
            <a:pPr marL="698830" lvl="2">
              <a:buFont typeface="Arial" panose="020B0604020202020204" pitchFamily="34" charset="0"/>
              <a:buChar char="•"/>
            </a:pPr>
            <a:r>
              <a:rPr lang="en-US" sz="1000" dirty="0">
                <a:latin typeface="Calibri" panose="020F0502020204030204" pitchFamily="34" charset="0"/>
                <a:cs typeface="Calibri" panose="020F0502020204030204" pitchFamily="34" charset="0"/>
              </a:rPr>
              <a:t>How women mentors encouraged them to “show up as their full selves”, including as a wife and mother, and understanding (because the mentor is also a woman) why the mentee can’t always show up.</a:t>
            </a:r>
          </a:p>
          <a:p>
            <a:pPr marL="698830" lvl="2">
              <a:buFont typeface="Arial" panose="020B0604020202020204" pitchFamily="34" charset="0"/>
              <a:buChar char="•"/>
            </a:pPr>
            <a:r>
              <a:rPr lang="en-US" sz="1000" dirty="0">
                <a:latin typeface="Calibri" panose="020F0502020204030204" pitchFamily="34" charset="0"/>
                <a:cs typeface="Calibri" panose="020F0502020204030204" pitchFamily="34" charset="0"/>
              </a:rPr>
              <a:t>Or, being mentored by a leading feminist theologian who understood what it means to be “the only one” and gave the mentee access to </a:t>
            </a:r>
            <a:r>
              <a:rPr lang="en-US" sz="1000" u="sng" dirty="0">
                <a:latin typeface="Calibri" panose="020F0502020204030204" pitchFamily="34" charset="0"/>
                <a:cs typeface="Calibri" panose="020F0502020204030204" pitchFamily="34" charset="0"/>
              </a:rPr>
              <a:t>ecumenical</a:t>
            </a:r>
            <a:r>
              <a:rPr lang="en-US" sz="1000" dirty="0">
                <a:latin typeface="Calibri" panose="020F0502020204030204" pitchFamily="34" charset="0"/>
                <a:cs typeface="Calibri" panose="020F0502020204030204" pitchFamily="34" charset="0"/>
              </a:rPr>
              <a:t> networks that would have been unreachable otherwise.</a:t>
            </a:r>
          </a:p>
          <a:p>
            <a:pPr marL="1339425" lvl="2" indent="-174708">
              <a:buFont typeface="Arial" panose="020B0604020202020204" pitchFamily="34" charset="0"/>
              <a:buChar char="•"/>
            </a:pPr>
            <a:endParaRPr lang="en-US" sz="1000" dirty="0">
              <a:latin typeface="Calibri" panose="020F0502020204030204" pitchFamily="34" charset="0"/>
              <a:cs typeface="Calibri" panose="020F0502020204030204" pitchFamily="34" charset="0"/>
            </a:endParaRPr>
          </a:p>
          <a:p>
            <a:pPr marL="174708" indent="-174708">
              <a:buFont typeface="Arial" panose="020B0604020202020204" pitchFamily="34" charset="0"/>
              <a:buChar char="•"/>
            </a:pPr>
            <a:r>
              <a:rPr lang="en-US" sz="1000" b="1" dirty="0">
                <a:latin typeface="Calibri" panose="020F0502020204030204" pitchFamily="34" charset="0"/>
                <a:cs typeface="Calibri" panose="020F0502020204030204" pitchFamily="34" charset="0"/>
              </a:rPr>
              <a:t>In groups of 2 or 3:  discuss how these are connected.  Share examples</a:t>
            </a:r>
            <a:r>
              <a:rPr lang="en-US" sz="1000" dirty="0">
                <a:latin typeface="Calibri" panose="020F0502020204030204" pitchFamily="34" charset="0"/>
                <a:cs typeface="Calibri" panose="020F0502020204030204" pitchFamily="34" charset="0"/>
              </a:rPr>
              <a:t> from your journeys to illustrate.</a:t>
            </a:r>
          </a:p>
        </p:txBody>
      </p:sp>
    </p:spTree>
    <p:extLst>
      <p:ext uri="{BB962C8B-B14F-4D97-AF65-F5344CB8AC3E}">
        <p14:creationId xmlns:p14="http://schemas.microsoft.com/office/powerpoint/2010/main" val="3338663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2113" y="696913"/>
            <a:ext cx="3686175" cy="2073275"/>
          </a:xfrm>
        </p:spPr>
      </p:sp>
      <p:sp>
        <p:nvSpPr>
          <p:cNvPr id="3" name="Notes Placeholder 2"/>
          <p:cNvSpPr>
            <a:spLocks noGrp="1"/>
          </p:cNvSpPr>
          <p:nvPr>
            <p:ph type="body" idx="1"/>
          </p:nvPr>
        </p:nvSpPr>
        <p:spPr>
          <a:xfrm>
            <a:off x="701040" y="2769386"/>
            <a:ext cx="5608320" cy="5829784"/>
          </a:xfrm>
        </p:spPr>
        <p:txBody>
          <a:bodyPr/>
          <a:lstStyle/>
          <a:p>
            <a:endParaRPr lang="en-US" sz="1000" dirty="0">
              <a:latin typeface="Calibri" panose="020F0502020204030204" pitchFamily="34" charset="0"/>
              <a:cs typeface="Calibri" panose="020F0502020204030204" pitchFamily="34" charset="0"/>
            </a:endParaRPr>
          </a:p>
          <a:p>
            <a:r>
              <a:rPr lang="en-US" sz="1000" b="1" dirty="0">
                <a:latin typeface="Calibri" panose="020F0502020204030204" pitchFamily="34" charset="0"/>
                <a:cs typeface="Calibri" panose="020F0502020204030204" pitchFamily="34" charset="0"/>
              </a:rPr>
              <a:t>What predicts the presence of </a:t>
            </a:r>
            <a:r>
              <a:rPr lang="en-US" sz="1000" b="1" u="sng" dirty="0">
                <a:latin typeface="Calibri" panose="020F0502020204030204" pitchFamily="34" charset="0"/>
                <a:cs typeface="Calibri" panose="020F0502020204030204" pitchFamily="34" charset="0"/>
              </a:rPr>
              <a:t>female advocates</a:t>
            </a:r>
            <a:r>
              <a:rPr lang="en-US" sz="1000" b="1" dirty="0">
                <a:latin typeface="Calibri" panose="020F0502020204030204" pitchFamily="34" charset="0"/>
                <a:cs typeface="Calibri" panose="020F0502020204030204" pitchFamily="34" charset="0"/>
              </a:rPr>
              <a:t>?</a:t>
            </a:r>
          </a:p>
          <a:p>
            <a:endParaRPr lang="en-US" sz="1000" dirty="0">
              <a:latin typeface="Calibri" panose="020F0502020204030204" pitchFamily="34" charset="0"/>
              <a:cs typeface="Calibri" panose="020F0502020204030204" pitchFamily="34" charset="0"/>
            </a:endParaRPr>
          </a:p>
          <a:p>
            <a:pPr marL="174708" indent="-174708">
              <a:buFont typeface="Arial" panose="020B0604020202020204" pitchFamily="34" charset="0"/>
              <a:buChar char="•"/>
            </a:pPr>
            <a:r>
              <a:rPr lang="en-US" sz="1000" dirty="0">
                <a:latin typeface="Calibri" panose="020F0502020204030204" pitchFamily="34" charset="0"/>
                <a:cs typeface="Calibri" panose="020F0502020204030204" pitchFamily="34" charset="0"/>
              </a:rPr>
              <a:t>Of all possible factors, these were most significant:</a:t>
            </a:r>
          </a:p>
          <a:p>
            <a:pPr marL="465887" lvl="1" indent="-232943">
              <a:buFont typeface="Arial" panose="020B0604020202020204" pitchFamily="34" charset="0"/>
              <a:buChar char="•"/>
            </a:pPr>
            <a:r>
              <a:rPr lang="en-US" sz="1000" dirty="0">
                <a:latin typeface="Calibri" panose="020F0502020204030204" pitchFamily="34" charset="0"/>
                <a:cs typeface="Calibri" panose="020F0502020204030204" pitchFamily="34" charset="0"/>
              </a:rPr>
              <a:t>Greater likelihood of </a:t>
            </a:r>
            <a:r>
              <a:rPr lang="en-US" sz="1000" u="sng" dirty="0">
                <a:latin typeface="Calibri" panose="020F0502020204030204" pitchFamily="34" charset="0"/>
                <a:cs typeface="Calibri" panose="020F0502020204030204" pitchFamily="34" charset="0"/>
              </a:rPr>
              <a:t>attributing your success in leadership </a:t>
            </a:r>
            <a:r>
              <a:rPr lang="en-US" sz="1000" dirty="0">
                <a:latin typeface="Calibri" panose="020F0502020204030204" pitchFamily="34" charset="0"/>
                <a:cs typeface="Calibri" panose="020F0502020204030204" pitchFamily="34" charset="0"/>
              </a:rPr>
              <a:t>to the support and mentoring you </a:t>
            </a:r>
            <a:r>
              <a:rPr lang="en-US" sz="1000" u="sng" dirty="0">
                <a:latin typeface="Calibri" panose="020F0502020204030204" pitchFamily="34" charset="0"/>
                <a:cs typeface="Calibri" panose="020F0502020204030204" pitchFamily="34" charset="0"/>
              </a:rPr>
              <a:t>received from women</a:t>
            </a:r>
            <a:r>
              <a:rPr lang="en-US" sz="1000" u="none" dirty="0">
                <a:latin typeface="Calibri" panose="020F0502020204030204" pitchFamily="34" charset="0"/>
                <a:cs typeface="Calibri" panose="020F0502020204030204" pitchFamily="34" charset="0"/>
              </a:rPr>
              <a:t> </a:t>
            </a:r>
            <a:r>
              <a:rPr lang="en-US" sz="1000" dirty="0">
                <a:latin typeface="Calibri" panose="020F0502020204030204" pitchFamily="34" charset="0"/>
                <a:cs typeface="Calibri" panose="020F0502020204030204" pitchFamily="34" charset="0"/>
              </a:rPr>
              <a:t>(saw this: predictor of presence of mentors).</a:t>
            </a:r>
          </a:p>
          <a:p>
            <a:pPr marL="465887" lvl="1" indent="-232943">
              <a:buFont typeface="Arial" panose="020B0604020202020204" pitchFamily="34" charset="0"/>
              <a:buChar char="•"/>
            </a:pPr>
            <a:r>
              <a:rPr lang="en-US" sz="1000" u="sng" dirty="0">
                <a:latin typeface="Calibri" panose="020F0502020204030204" pitchFamily="34" charset="0"/>
                <a:cs typeface="Calibri" panose="020F0502020204030204" pitchFamily="34" charset="0"/>
              </a:rPr>
              <a:t>Not being in an EV </a:t>
            </a:r>
            <a:r>
              <a:rPr lang="en-US" sz="1000" dirty="0">
                <a:latin typeface="Calibri" panose="020F0502020204030204" pitchFamily="34" charset="0"/>
                <a:cs typeface="Calibri" panose="020F0502020204030204" pitchFamily="34" charset="0"/>
              </a:rPr>
              <a:t>school (makes some sense—fewer women in positions of power or influence).</a:t>
            </a:r>
          </a:p>
          <a:p>
            <a:pPr marL="465887" lvl="1" indent="-232943">
              <a:buFont typeface="Arial" panose="020B0604020202020204" pitchFamily="34" charset="0"/>
              <a:buChar char="•"/>
            </a:pPr>
            <a:r>
              <a:rPr lang="en-US" sz="1000" dirty="0">
                <a:latin typeface="Calibri" panose="020F0502020204030204" pitchFamily="34" charset="0"/>
                <a:cs typeface="Calibri" panose="020F0502020204030204" pitchFamily="34" charset="0"/>
              </a:rPr>
              <a:t>Making more </a:t>
            </a:r>
            <a:r>
              <a:rPr lang="en-US" sz="1000" u="sng" dirty="0">
                <a:latin typeface="Calibri" panose="020F0502020204030204" pitchFamily="34" charset="0"/>
                <a:cs typeface="Calibri" panose="020F0502020204030204" pitchFamily="34" charset="0"/>
              </a:rPr>
              <a:t>connections with organizations that support women </a:t>
            </a:r>
            <a:r>
              <a:rPr lang="en-US" sz="1000" dirty="0">
                <a:latin typeface="Calibri" panose="020F0502020204030204" pitchFamily="34" charset="0"/>
                <a:cs typeface="Calibri" panose="020F0502020204030204" pitchFamily="34" charset="0"/>
              </a:rPr>
              <a:t>in leadership.</a:t>
            </a:r>
          </a:p>
          <a:p>
            <a:pPr marL="465887" lvl="1" indent="-232943">
              <a:buFont typeface="Arial" panose="020B0604020202020204" pitchFamily="34" charset="0"/>
              <a:buChar char="•"/>
            </a:pPr>
            <a:r>
              <a:rPr lang="en-US" sz="1000" dirty="0">
                <a:latin typeface="Calibri" panose="020F0502020204030204" pitchFamily="34" charset="0"/>
                <a:cs typeface="Calibri" panose="020F0502020204030204" pitchFamily="34" charset="0"/>
              </a:rPr>
              <a:t>Greater likelihood of believing your </a:t>
            </a:r>
            <a:r>
              <a:rPr lang="en-US" sz="1000" u="sng" dirty="0">
                <a:latin typeface="Calibri" panose="020F0502020204030204" pitchFamily="34" charset="0"/>
                <a:cs typeface="Calibri" panose="020F0502020204030204" pitchFamily="34" charset="0"/>
              </a:rPr>
              <a:t>current organization supports your leadership</a:t>
            </a:r>
            <a:r>
              <a:rPr lang="en-US" sz="1000" dirty="0">
                <a:latin typeface="Calibri" panose="020F0502020204030204" pitchFamily="34" charset="0"/>
                <a:cs typeface="Calibri" panose="020F0502020204030204" pitchFamily="34" charset="0"/>
              </a:rPr>
              <a:t>.</a:t>
            </a:r>
          </a:p>
          <a:p>
            <a:pPr marL="757066" lvl="1" indent="0"/>
            <a:endParaRPr lang="en-US" sz="1000" dirty="0">
              <a:latin typeface="Calibri" panose="020F0502020204030204" pitchFamily="34" charset="0"/>
              <a:cs typeface="Calibri" panose="020F0502020204030204" pitchFamily="34" charset="0"/>
            </a:endParaRPr>
          </a:p>
          <a:p>
            <a:r>
              <a:rPr lang="en-US" sz="1000" dirty="0">
                <a:latin typeface="Calibri" panose="020F0502020204030204" pitchFamily="34" charset="0"/>
                <a:cs typeface="Calibri" panose="020F0502020204030204" pitchFamily="34" charset="0"/>
              </a:rPr>
              <a:t>Unpack later (together with findings about male advocates).  </a:t>
            </a:r>
          </a:p>
          <a:p>
            <a:endParaRPr lang="en-US" sz="1000" dirty="0">
              <a:latin typeface="Calibri" panose="020F0502020204030204" pitchFamily="34" charset="0"/>
              <a:cs typeface="Calibri" panose="020F0502020204030204" pitchFamily="34" charset="0"/>
            </a:endParaRPr>
          </a:p>
          <a:p>
            <a:r>
              <a:rPr lang="en-US" sz="1000" dirty="0">
                <a:latin typeface="Calibri" panose="020F0502020204030204" pitchFamily="34" charset="0"/>
                <a:cs typeface="Calibri" panose="020F0502020204030204" pitchFamily="34" charset="0"/>
              </a:rPr>
              <a:t>Hear </a:t>
            </a:r>
            <a:r>
              <a:rPr lang="en-US" sz="1000" b="1" dirty="0">
                <a:latin typeface="Calibri" panose="020F0502020204030204" pitchFamily="34" charset="0"/>
                <a:cs typeface="Calibri" panose="020F0502020204030204" pitchFamily="34" charset="0"/>
              </a:rPr>
              <a:t>from another participant</a:t>
            </a:r>
            <a:r>
              <a:rPr lang="en-US" sz="1000" dirty="0">
                <a:latin typeface="Calibri" panose="020F0502020204030204" pitchFamily="34" charset="0"/>
                <a:cs typeface="Calibri" panose="020F0502020204030204" pitchFamily="34" charset="0"/>
              </a:rPr>
              <a:t>.  </a:t>
            </a:r>
          </a:p>
          <a:p>
            <a:pPr marL="174708" indent="-174708">
              <a:buFont typeface="Arial" panose="020B0604020202020204" pitchFamily="34" charset="0"/>
              <a:buChar char="•"/>
            </a:pPr>
            <a:r>
              <a:rPr lang="en-US" sz="1000" dirty="0">
                <a:latin typeface="Calibri" panose="020F0502020204030204" pitchFamily="34" charset="0"/>
                <a:cs typeface="Calibri" panose="020F0502020204030204" pitchFamily="34" charset="0"/>
              </a:rPr>
              <a:t>As you listen, </a:t>
            </a:r>
            <a:r>
              <a:rPr lang="en-US" sz="1000" b="1" dirty="0">
                <a:latin typeface="Calibri" panose="020F0502020204030204" pitchFamily="34" charset="0"/>
                <a:cs typeface="Calibri" panose="020F0502020204030204" pitchFamily="34" charset="0"/>
              </a:rPr>
              <a:t>pay attention to how the factors are related</a:t>
            </a:r>
            <a:r>
              <a:rPr lang="en-US" sz="10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052898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75" y="696913"/>
            <a:ext cx="3803650" cy="2139950"/>
          </a:xfrm>
        </p:spPr>
      </p:sp>
      <p:sp>
        <p:nvSpPr>
          <p:cNvPr id="3" name="Notes Placeholder 2"/>
          <p:cNvSpPr>
            <a:spLocks noGrp="1"/>
          </p:cNvSpPr>
          <p:nvPr>
            <p:ph type="body" idx="1"/>
          </p:nvPr>
        </p:nvSpPr>
        <p:spPr>
          <a:xfrm>
            <a:off x="701040" y="2901119"/>
            <a:ext cx="5608320" cy="5698052"/>
          </a:xfrm>
        </p:spPr>
        <p:txBody>
          <a:bodyPr/>
          <a:lstStyle/>
          <a:p>
            <a:endParaRPr lang="en-US" sz="1000" dirty="0">
              <a:latin typeface="Calibri" panose="020F0502020204030204" pitchFamily="34" charset="0"/>
              <a:cs typeface="Calibri" panose="020F0502020204030204" pitchFamily="34" charset="0"/>
            </a:endParaRPr>
          </a:p>
          <a:p>
            <a:r>
              <a:rPr lang="en-US" sz="1000" b="1" dirty="0">
                <a:latin typeface="Calibri" panose="020F0502020204030204" pitchFamily="34" charset="0"/>
                <a:cs typeface="Calibri" panose="020F0502020204030204" pitchFamily="34" charset="0"/>
              </a:rPr>
              <a:t>Khalia J. Williams</a:t>
            </a:r>
          </a:p>
          <a:p>
            <a:pPr marL="174708" indent="-174708">
              <a:buFont typeface="Arial" panose="020B0604020202020204" pitchFamily="34" charset="0"/>
              <a:buChar char="•"/>
            </a:pPr>
            <a:r>
              <a:rPr lang="en-US" sz="1000" dirty="0">
                <a:latin typeface="Calibri" panose="020F0502020204030204" pitchFamily="34" charset="0"/>
                <a:cs typeface="Calibri" panose="020F0502020204030204" pitchFamily="34" charset="0"/>
              </a:rPr>
              <a:t>Associate Dean of Worship and Spiritual Formation</a:t>
            </a:r>
          </a:p>
          <a:p>
            <a:pPr marL="174708" indent="-174708">
              <a:buFont typeface="Arial" panose="020B0604020202020204" pitchFamily="34" charset="0"/>
              <a:buChar char="•"/>
            </a:pPr>
            <a:r>
              <a:rPr lang="en-US" sz="1000" dirty="0">
                <a:latin typeface="Calibri" panose="020F0502020204030204" pitchFamily="34" charset="0"/>
                <a:cs typeface="Calibri" panose="020F0502020204030204" pitchFamily="34" charset="0"/>
              </a:rPr>
              <a:t>Associate Professor in the Practice of Worship</a:t>
            </a:r>
          </a:p>
          <a:p>
            <a:pPr marL="174708" indent="-174708">
              <a:buFont typeface="Arial" panose="020B0604020202020204" pitchFamily="34" charset="0"/>
              <a:buChar char="•"/>
            </a:pPr>
            <a:r>
              <a:rPr lang="en-US" sz="1000" dirty="0">
                <a:latin typeface="Calibri" panose="020F0502020204030204" pitchFamily="34" charset="0"/>
                <a:cs typeface="Calibri" panose="020F0502020204030204" pitchFamily="34" charset="0"/>
              </a:rPr>
              <a:t>Candler School of Theology, Emory University</a:t>
            </a:r>
          </a:p>
          <a:p>
            <a:pPr marL="174708" indent="-174708">
              <a:buFont typeface="Arial" panose="020B0604020202020204" pitchFamily="34" charset="0"/>
              <a:buChar char="•"/>
            </a:pPr>
            <a:r>
              <a:rPr lang="en-US" sz="1000" dirty="0">
                <a:latin typeface="Calibri" panose="020F0502020204030204" pitchFamily="34" charset="0"/>
                <a:cs typeface="Calibri" panose="020F0502020204030204" pitchFamily="34" charset="0"/>
              </a:rPr>
              <a:t>Some context:  the school is also a mainline Protestant school and recently combined work in spiritual formation with worship, under Dr. Williams’ vision and leadership</a:t>
            </a:r>
          </a:p>
          <a:p>
            <a:endParaRPr lang="en-US" sz="1000" dirty="0">
              <a:latin typeface="Calibri" panose="020F0502020204030204" pitchFamily="34" charset="0"/>
              <a:cs typeface="Calibri" panose="020F0502020204030204" pitchFamily="34" charset="0"/>
            </a:endParaRPr>
          </a:p>
          <a:p>
            <a:r>
              <a:rPr lang="en-US" sz="1000" dirty="0">
                <a:latin typeface="Calibri" panose="020F0502020204030204" pitchFamily="34" charset="0"/>
                <a:cs typeface="Calibri" panose="020F0502020204030204" pitchFamily="34" charset="0"/>
              </a:rPr>
              <a:t>“Something here (early in her professional journey) led to this and this, which led to this other….”—We see the interconnectedness, don’t we?!!</a:t>
            </a:r>
          </a:p>
          <a:p>
            <a:endParaRPr lang="en-US" sz="1000" dirty="0">
              <a:latin typeface="Calibri" panose="020F0502020204030204" pitchFamily="34" charset="0"/>
              <a:cs typeface="Calibri" panose="020F0502020204030204" pitchFamily="34" charset="0"/>
            </a:endParaRPr>
          </a:p>
          <a:p>
            <a:r>
              <a:rPr lang="en-US" sz="1000" dirty="0">
                <a:latin typeface="Calibri" panose="020F0502020204030204" pitchFamily="34" charset="0"/>
                <a:cs typeface="Calibri" panose="020F0502020204030204" pitchFamily="34" charset="0"/>
              </a:rPr>
              <a:t>Other interviewees also mentioned:</a:t>
            </a:r>
          </a:p>
          <a:p>
            <a:pPr marL="174708" indent="-174708">
              <a:buFont typeface="Arial" panose="020B0604020202020204" pitchFamily="34" charset="0"/>
              <a:buChar char="•"/>
            </a:pPr>
            <a:r>
              <a:rPr lang="en-US" sz="1000" dirty="0">
                <a:latin typeface="Calibri" panose="020F0502020204030204" pitchFamily="34" charset="0"/>
                <a:cs typeface="Calibri" panose="020F0502020204030204" pitchFamily="34" charset="0"/>
              </a:rPr>
              <a:t>Being </a:t>
            </a:r>
            <a:r>
              <a:rPr lang="en-US" sz="1000" u="sng" dirty="0">
                <a:latin typeface="Calibri" panose="020F0502020204030204" pitchFamily="34" charset="0"/>
                <a:cs typeface="Calibri" panose="020F0502020204030204" pitchFamily="34" charset="0"/>
              </a:rPr>
              <a:t>connected to women outside of their own specific guilds </a:t>
            </a:r>
            <a:r>
              <a:rPr lang="en-US" sz="1000" dirty="0">
                <a:latin typeface="Calibri" panose="020F0502020204030204" pitchFamily="34" charset="0"/>
                <a:cs typeface="Calibri" panose="020F0502020204030204" pitchFamily="34" charset="0"/>
              </a:rPr>
              <a:t>through programs like WIL mentoring</a:t>
            </a:r>
          </a:p>
          <a:p>
            <a:pPr marL="174708" indent="-174708">
              <a:buFont typeface="Arial" panose="020B0604020202020204" pitchFamily="34" charset="0"/>
              <a:buChar char="•"/>
            </a:pPr>
            <a:r>
              <a:rPr lang="en-US" sz="1000" dirty="0">
                <a:latin typeface="Calibri" panose="020F0502020204030204" pitchFamily="34" charset="0"/>
                <a:cs typeface="Calibri" panose="020F0502020204030204" pitchFamily="34" charset="0"/>
              </a:rPr>
              <a:t>Advocates </a:t>
            </a:r>
            <a:r>
              <a:rPr lang="en-US" sz="1000" u="sng" dirty="0">
                <a:latin typeface="Calibri" panose="020F0502020204030204" pitchFamily="34" charset="0"/>
                <a:cs typeface="Calibri" panose="020F0502020204030204" pitchFamily="34" charset="0"/>
              </a:rPr>
              <a:t>connecting them to organizations outside their school</a:t>
            </a:r>
            <a:r>
              <a:rPr lang="en-US" sz="1000" dirty="0">
                <a:latin typeface="Calibri" panose="020F0502020204030204" pitchFamily="34" charset="0"/>
                <a:cs typeface="Calibri" panose="020F0502020204030204" pitchFamily="34" charset="0"/>
              </a:rPr>
              <a:t>, which then also provided </a:t>
            </a:r>
            <a:r>
              <a:rPr lang="en-US" sz="1000" u="sng" dirty="0">
                <a:latin typeface="Calibri" panose="020F0502020204030204" pitchFamily="34" charset="0"/>
                <a:cs typeface="Calibri" panose="020F0502020204030204" pitchFamily="34" charset="0"/>
              </a:rPr>
              <a:t>legitimacy through institutional identity</a:t>
            </a:r>
            <a:r>
              <a:rPr lang="en-US" sz="10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559148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554038"/>
            <a:ext cx="3489325" cy="1962150"/>
          </a:xfrm>
        </p:spPr>
      </p:sp>
      <p:sp>
        <p:nvSpPr>
          <p:cNvPr id="3" name="Notes Placeholder 2"/>
          <p:cNvSpPr>
            <a:spLocks noGrp="1"/>
          </p:cNvSpPr>
          <p:nvPr>
            <p:ph type="body" idx="1"/>
          </p:nvPr>
        </p:nvSpPr>
        <p:spPr>
          <a:xfrm>
            <a:off x="701040" y="2516939"/>
            <a:ext cx="5608320" cy="6082231"/>
          </a:xfrm>
        </p:spPr>
        <p:txBody>
          <a:bodyPr/>
          <a:lstStyle/>
          <a:p>
            <a:endParaRPr lang="en-US" sz="1000" dirty="0">
              <a:latin typeface="Calibri" panose="020F0502020204030204" pitchFamily="34" charset="0"/>
              <a:cs typeface="Calibri" panose="020F0502020204030204" pitchFamily="34" charset="0"/>
            </a:endParaRPr>
          </a:p>
          <a:p>
            <a:r>
              <a:rPr lang="en-US" sz="1000" dirty="0">
                <a:latin typeface="Calibri" panose="020F0502020204030204" pitchFamily="34" charset="0"/>
                <a:cs typeface="Calibri" panose="020F0502020204030204" pitchFamily="34" charset="0"/>
              </a:rPr>
              <a:t>Finally, </a:t>
            </a:r>
            <a:r>
              <a:rPr lang="en-US" sz="1000" b="1" dirty="0">
                <a:latin typeface="Calibri" panose="020F0502020204030204" pitchFamily="34" charset="0"/>
                <a:cs typeface="Calibri" panose="020F0502020204030204" pitchFamily="34" charset="0"/>
              </a:rPr>
              <a:t>What predicts the presence of </a:t>
            </a:r>
            <a:r>
              <a:rPr lang="en-US" sz="1000" b="1" u="sng" dirty="0">
                <a:latin typeface="Calibri" panose="020F0502020204030204" pitchFamily="34" charset="0"/>
                <a:cs typeface="Calibri" panose="020F0502020204030204" pitchFamily="34" charset="0"/>
              </a:rPr>
              <a:t>male advocates</a:t>
            </a:r>
            <a:r>
              <a:rPr lang="en-US" sz="1000" b="1" dirty="0">
                <a:latin typeface="Calibri" panose="020F0502020204030204" pitchFamily="34" charset="0"/>
                <a:cs typeface="Calibri" panose="020F0502020204030204" pitchFamily="34" charset="0"/>
              </a:rPr>
              <a:t>?</a:t>
            </a:r>
          </a:p>
          <a:p>
            <a:endParaRPr lang="en-US" sz="1000" dirty="0">
              <a:latin typeface="Calibri" panose="020F0502020204030204" pitchFamily="34" charset="0"/>
              <a:cs typeface="Calibri" panose="020F0502020204030204" pitchFamily="34" charset="0"/>
            </a:endParaRPr>
          </a:p>
          <a:p>
            <a:pPr marL="174708" indent="-174708">
              <a:buFont typeface="Arial" panose="020B0604020202020204" pitchFamily="34" charset="0"/>
              <a:buChar char="•"/>
            </a:pPr>
            <a:r>
              <a:rPr lang="en-US" sz="1000" dirty="0">
                <a:latin typeface="Calibri" panose="020F0502020204030204" pitchFamily="34" charset="0"/>
                <a:cs typeface="Calibri" panose="020F0502020204030204" pitchFamily="34" charset="0"/>
              </a:rPr>
              <a:t>Of all possible factors, these were most significant:</a:t>
            </a:r>
          </a:p>
          <a:p>
            <a:pPr marL="465887" lvl="1" indent="-232943">
              <a:buFont typeface="Arial" panose="020B0604020202020204" pitchFamily="34" charset="0"/>
              <a:buChar char="•"/>
            </a:pPr>
            <a:r>
              <a:rPr lang="en-US" sz="1000" dirty="0">
                <a:latin typeface="Calibri" panose="020F0502020204030204" pitchFamily="34" charset="0"/>
                <a:cs typeface="Calibri" panose="020F0502020204030204" pitchFamily="34" charset="0"/>
              </a:rPr>
              <a:t>Greater likelihood of </a:t>
            </a:r>
            <a:r>
              <a:rPr lang="en-US" sz="1000" u="sng" dirty="0">
                <a:latin typeface="Calibri" panose="020F0502020204030204" pitchFamily="34" charset="0"/>
                <a:cs typeface="Calibri" panose="020F0502020204030204" pitchFamily="34" charset="0"/>
              </a:rPr>
              <a:t>believing your current organization supports your leadership </a:t>
            </a:r>
            <a:r>
              <a:rPr lang="en-US" sz="1000" dirty="0">
                <a:latin typeface="Calibri" panose="020F0502020204030204" pitchFamily="34" charset="0"/>
                <a:cs typeface="Calibri" panose="020F0502020204030204" pitchFamily="34" charset="0"/>
              </a:rPr>
              <a:t>(saw earlier, but bolded because this was by far the strongest predictor).</a:t>
            </a:r>
          </a:p>
          <a:p>
            <a:pPr marL="465887" lvl="1" indent="-232943">
              <a:buFont typeface="Arial" panose="020B0604020202020204" pitchFamily="34" charset="0"/>
              <a:buChar char="•"/>
            </a:pPr>
            <a:r>
              <a:rPr lang="en-US" sz="1000" dirty="0">
                <a:latin typeface="Calibri" panose="020F0502020204030204" pitchFamily="34" charset="0"/>
                <a:cs typeface="Calibri" panose="020F0502020204030204" pitchFamily="34" charset="0"/>
              </a:rPr>
              <a:t>Greater likelihood of </a:t>
            </a:r>
            <a:r>
              <a:rPr lang="en-US" sz="1000" u="sng" dirty="0">
                <a:latin typeface="Calibri" panose="020F0502020204030204" pitchFamily="34" charset="0"/>
                <a:cs typeface="Calibri" panose="020F0502020204030204" pitchFamily="34" charset="0"/>
              </a:rPr>
              <a:t>regularly engaging in your own personal study </a:t>
            </a:r>
            <a:r>
              <a:rPr lang="en-US" sz="1000" dirty="0">
                <a:latin typeface="Calibri" panose="020F0502020204030204" pitchFamily="34" charset="0"/>
                <a:cs typeface="Calibri" panose="020F0502020204030204" pitchFamily="34" charset="0"/>
              </a:rPr>
              <a:t>on leadership.</a:t>
            </a:r>
          </a:p>
          <a:p>
            <a:pPr marL="465887" lvl="1" indent="-232943">
              <a:buFont typeface="Arial" panose="020B0604020202020204" pitchFamily="34" charset="0"/>
              <a:buChar char="•"/>
            </a:pPr>
            <a:r>
              <a:rPr lang="en-US" sz="1000" dirty="0">
                <a:latin typeface="Calibri" panose="020F0502020204030204" pitchFamily="34" charset="0"/>
                <a:cs typeface="Calibri" panose="020F0502020204030204" pitchFamily="34" charset="0"/>
              </a:rPr>
              <a:t>Being the </a:t>
            </a:r>
            <a:r>
              <a:rPr lang="en-US" sz="1000" u="sng" dirty="0">
                <a:latin typeface="Calibri" panose="020F0502020204030204" pitchFamily="34" charset="0"/>
                <a:cs typeface="Calibri" panose="020F0502020204030204" pitchFamily="34" charset="0"/>
              </a:rPr>
              <a:t>first woman in a leadership </a:t>
            </a:r>
            <a:r>
              <a:rPr lang="en-US" sz="1000" dirty="0">
                <a:latin typeface="Calibri" panose="020F0502020204030204" pitchFamily="34" charset="0"/>
                <a:cs typeface="Calibri" panose="020F0502020204030204" pitchFamily="34" charset="0"/>
              </a:rPr>
              <a:t>role that you occupied.</a:t>
            </a:r>
          </a:p>
          <a:p>
            <a:pPr marL="931774" lvl="1" indent="-174708">
              <a:buFont typeface="Arial" panose="020B0604020202020204" pitchFamily="34" charset="0"/>
              <a:buChar char="•"/>
            </a:pPr>
            <a:endParaRPr lang="en-US" sz="1000" dirty="0">
              <a:latin typeface="Calibri" panose="020F0502020204030204" pitchFamily="34" charset="0"/>
              <a:cs typeface="Calibri" panose="020F0502020204030204" pitchFamily="34" charset="0"/>
            </a:endParaRPr>
          </a:p>
          <a:p>
            <a:pPr marL="757066" lvl="1" indent="0"/>
            <a:endParaRPr lang="en-US" sz="1000" dirty="0">
              <a:latin typeface="Calibri" panose="020F0502020204030204" pitchFamily="34" charset="0"/>
              <a:cs typeface="Calibri" panose="020F0502020204030204" pitchFamily="34" charset="0"/>
            </a:endParaRPr>
          </a:p>
          <a:p>
            <a:r>
              <a:rPr lang="en-US" sz="1000" dirty="0">
                <a:latin typeface="Calibri" panose="020F0502020204030204" pitchFamily="34" charset="0"/>
                <a:cs typeface="Calibri" panose="020F0502020204030204" pitchFamily="34" charset="0"/>
              </a:rPr>
              <a:t>After we hear our final two excerpted stories by video, engage in </a:t>
            </a:r>
            <a:r>
              <a:rPr lang="en-US" sz="1000" b="1" dirty="0">
                <a:latin typeface="Calibri" panose="020F0502020204030204" pitchFamily="34" charset="0"/>
                <a:cs typeface="Calibri" panose="020F0502020204030204" pitchFamily="34" charset="0"/>
              </a:rPr>
              <a:t>second conversation</a:t>
            </a:r>
            <a:r>
              <a:rPr lang="en-US" sz="1000" dirty="0">
                <a:latin typeface="Calibri" panose="020F0502020204030204" pitchFamily="34" charset="0"/>
                <a:cs typeface="Calibri" panose="020F0502020204030204" pitchFamily="34" charset="0"/>
              </a:rPr>
              <a:t>.  </a:t>
            </a:r>
          </a:p>
          <a:p>
            <a:endParaRPr lang="en-US" sz="1000" dirty="0">
              <a:latin typeface="Calibri" panose="020F0502020204030204" pitchFamily="34" charset="0"/>
              <a:cs typeface="Calibri" panose="020F0502020204030204" pitchFamily="34" charset="0"/>
            </a:endParaRPr>
          </a:p>
          <a:p>
            <a:pPr marL="174708" indent="-174708">
              <a:buFont typeface="Arial" panose="020B0604020202020204" pitchFamily="34" charset="0"/>
              <a:buChar char="•"/>
            </a:pPr>
            <a:r>
              <a:rPr lang="en-US" sz="1000" dirty="0">
                <a:latin typeface="Calibri" panose="020F0502020204030204" pitchFamily="34" charset="0"/>
                <a:cs typeface="Calibri" panose="020F0502020204030204" pitchFamily="34" charset="0"/>
              </a:rPr>
              <a:t>Also, </a:t>
            </a:r>
            <a:r>
              <a:rPr lang="en-US" sz="1000" b="1" dirty="0">
                <a:latin typeface="Calibri" panose="020F0502020204030204" pitchFamily="34" charset="0"/>
                <a:cs typeface="Calibri" panose="020F0502020204030204" pitchFamily="34" charset="0"/>
              </a:rPr>
              <a:t>consider how they talk about how their organization is supportive and how they engage in study of leaders or leadership.</a:t>
            </a:r>
          </a:p>
        </p:txBody>
      </p:sp>
    </p:spTree>
    <p:extLst>
      <p:ext uri="{BB962C8B-B14F-4D97-AF65-F5344CB8AC3E}">
        <p14:creationId xmlns:p14="http://schemas.microsoft.com/office/powerpoint/2010/main" val="733868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7200" y="696913"/>
            <a:ext cx="3556000" cy="2000250"/>
          </a:xfrm>
        </p:spPr>
      </p:sp>
      <p:sp>
        <p:nvSpPr>
          <p:cNvPr id="3" name="Notes Placeholder 2"/>
          <p:cNvSpPr>
            <a:spLocks noGrp="1"/>
          </p:cNvSpPr>
          <p:nvPr>
            <p:ph type="body" idx="1"/>
          </p:nvPr>
        </p:nvSpPr>
        <p:spPr>
          <a:xfrm>
            <a:off x="701040" y="2697259"/>
            <a:ext cx="5608320" cy="5901912"/>
          </a:xfrm>
        </p:spPr>
        <p:txBody>
          <a:bodyPr/>
          <a:lstStyle/>
          <a:p>
            <a:endParaRPr lang="en-US" sz="1000" dirty="0">
              <a:latin typeface="Calibri" panose="020F0502020204030204" pitchFamily="34" charset="0"/>
              <a:cs typeface="Calibri" panose="020F0502020204030204" pitchFamily="34" charset="0"/>
            </a:endParaRPr>
          </a:p>
          <a:p>
            <a:r>
              <a:rPr lang="en-US" sz="1000" b="1" dirty="0">
                <a:latin typeface="Calibri" panose="020F0502020204030204" pitchFamily="34" charset="0"/>
                <a:cs typeface="Calibri" panose="020F0502020204030204" pitchFamily="34" charset="0"/>
              </a:rPr>
              <a:t>Christine Henderson</a:t>
            </a:r>
          </a:p>
          <a:p>
            <a:pPr marL="174708" indent="-174708">
              <a:buFont typeface="Arial" panose="020B0604020202020204" pitchFamily="34" charset="0"/>
              <a:buChar char="•"/>
            </a:pPr>
            <a:r>
              <a:rPr lang="en-US" sz="1000" dirty="0">
                <a:latin typeface="Calibri" panose="020F0502020204030204" pitchFamily="34" charset="0"/>
                <a:cs typeface="Calibri" panose="020F0502020204030204" pitchFamily="34" charset="0"/>
              </a:rPr>
              <a:t>Assistant Dean for Academic Advising and Programs</a:t>
            </a:r>
          </a:p>
          <a:p>
            <a:pPr marL="174708" indent="-174708">
              <a:buFont typeface="Arial" panose="020B0604020202020204" pitchFamily="34" charset="0"/>
              <a:buChar char="•"/>
            </a:pPr>
            <a:r>
              <a:rPr lang="en-US" sz="1000" dirty="0">
                <a:latin typeface="Calibri" panose="020F0502020204030204" pitchFamily="34" charset="0"/>
                <a:cs typeface="Calibri" panose="020F0502020204030204" pitchFamily="34" charset="0"/>
              </a:rPr>
              <a:t>Catholic Theological Union</a:t>
            </a:r>
          </a:p>
          <a:p>
            <a:pPr marL="174708" indent="-174708">
              <a:buFont typeface="Arial" panose="020B0604020202020204" pitchFamily="34" charset="0"/>
              <a:buChar char="•"/>
            </a:pPr>
            <a:r>
              <a:rPr lang="en-US" sz="1000" dirty="0">
                <a:latin typeface="Calibri" panose="020F0502020204030204" pitchFamily="34" charset="0"/>
                <a:cs typeface="Calibri" panose="020F0502020204030204" pitchFamily="34" charset="0"/>
              </a:rPr>
              <a:t>Some context:  though a Catholic ATS school, CTU has had women in various levels of leadership; current CEO is a woman</a:t>
            </a:r>
          </a:p>
        </p:txBody>
      </p:sp>
    </p:spTree>
    <p:extLst>
      <p:ext uri="{BB962C8B-B14F-4D97-AF65-F5344CB8AC3E}">
        <p14:creationId xmlns:p14="http://schemas.microsoft.com/office/powerpoint/2010/main" val="1711681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3475" y="376238"/>
            <a:ext cx="2727325" cy="1533525"/>
          </a:xfrm>
        </p:spPr>
      </p:sp>
      <p:sp>
        <p:nvSpPr>
          <p:cNvPr id="3" name="Notes Placeholder 2"/>
          <p:cNvSpPr>
            <a:spLocks noGrp="1"/>
          </p:cNvSpPr>
          <p:nvPr>
            <p:ph type="body" idx="1"/>
          </p:nvPr>
        </p:nvSpPr>
        <p:spPr>
          <a:xfrm>
            <a:off x="390810" y="1089923"/>
            <a:ext cx="6228781" cy="7445748"/>
          </a:xfrm>
        </p:spPr>
        <p:txBody>
          <a:bodyPr/>
          <a:lstStyle/>
          <a:p>
            <a:endParaRPr lang="en-US" sz="1000" b="1" dirty="0">
              <a:latin typeface="Calibri" panose="020F0502020204030204" pitchFamily="34" charset="0"/>
              <a:cs typeface="Calibri" panose="020F0502020204030204" pitchFamily="34" charset="0"/>
            </a:endParaRPr>
          </a:p>
          <a:p>
            <a:r>
              <a:rPr lang="en-US" sz="900" b="1" dirty="0">
                <a:latin typeface="Calibri" panose="020F0502020204030204" pitchFamily="34" charset="0"/>
                <a:cs typeface="Calibri" panose="020F0502020204030204" pitchFamily="34" charset="0"/>
              </a:rPr>
              <a:t>A.  Conference before Mentoring Program Launch</a:t>
            </a:r>
          </a:p>
          <a:p>
            <a:r>
              <a:rPr lang="en-US" sz="900" i="1" dirty="0">
                <a:latin typeface="Calibri" panose="020F0502020204030204" pitchFamily="34" charset="0"/>
                <a:cs typeface="Calibri" panose="020F0502020204030204" pitchFamily="34" charset="0"/>
              </a:rPr>
              <a:t>Where are we headed?</a:t>
            </a:r>
            <a:r>
              <a:rPr lang="en-US" sz="900" dirty="0">
                <a:latin typeface="Calibri" panose="020F0502020204030204" pitchFamily="34" charset="0"/>
                <a:cs typeface="Calibri" panose="020F0502020204030204" pitchFamily="34" charset="0"/>
              </a:rPr>
              <a:t>—naming tangible goals</a:t>
            </a:r>
          </a:p>
          <a:p>
            <a:pPr marL="119707" indent="-119707"/>
            <a:r>
              <a:rPr lang="en-US" sz="900" dirty="0">
                <a:latin typeface="Calibri" panose="020F0502020204030204" pitchFamily="34" charset="0"/>
                <a:cs typeface="Calibri" panose="020F0502020204030204" pitchFamily="34" charset="0"/>
              </a:rPr>
              <a:t>1.	</a:t>
            </a:r>
            <a:r>
              <a:rPr lang="en-US" sz="900" u="sng" dirty="0">
                <a:latin typeface="Calibri" panose="020F0502020204030204" pitchFamily="34" charset="0"/>
                <a:cs typeface="Calibri" panose="020F0502020204030204" pitchFamily="34" charset="0"/>
              </a:rPr>
              <a:t>Increased representation of women in ATS schools</a:t>
            </a:r>
          </a:p>
          <a:p>
            <a:r>
              <a:rPr lang="en-US" sz="900" b="1" dirty="0">
                <a:latin typeface="Calibri" panose="020F0502020204030204" pitchFamily="34" charset="0"/>
                <a:cs typeface="Calibri" panose="020F0502020204030204" pitchFamily="34" charset="0"/>
              </a:rPr>
              <a:t>**Gender studies and diversity/inclusion literature shows that increasing presence of White women and women and men of color </a:t>
            </a:r>
            <a:r>
              <a:rPr lang="en-US" sz="900" b="1" u="sng" dirty="0">
                <a:latin typeface="Calibri" panose="020F0502020204030204" pitchFamily="34" charset="0"/>
                <a:cs typeface="Calibri" panose="020F0502020204030204" pitchFamily="34" charset="0"/>
              </a:rPr>
              <a:t>is related to the excellence</a:t>
            </a:r>
            <a:r>
              <a:rPr lang="en-US" sz="900" b="1" dirty="0">
                <a:latin typeface="Calibri" panose="020F0502020204030204" pitchFamily="34" charset="0"/>
                <a:cs typeface="Calibri" panose="020F0502020204030204" pitchFamily="34" charset="0"/>
              </a:rPr>
              <a:t> of orgs.</a:t>
            </a:r>
          </a:p>
          <a:p>
            <a:pPr marL="119707" indent="-119707">
              <a:buAutoNum type="arabicPeriod" startAt="2"/>
            </a:pPr>
            <a:r>
              <a:rPr lang="en-US" sz="900" u="sng" dirty="0">
                <a:latin typeface="Calibri" panose="020F0502020204030204" pitchFamily="34" charset="0"/>
                <a:cs typeface="Calibri" panose="020F0502020204030204" pitchFamily="34" charset="0"/>
              </a:rPr>
              <a:t>Robust and targeted leadership preparation</a:t>
            </a:r>
            <a:r>
              <a:rPr lang="en-US" sz="900" dirty="0">
                <a:latin typeface="Calibri" panose="020F0502020204030204" pitchFamily="34" charset="0"/>
                <a:cs typeface="Calibri" panose="020F0502020204030204" pitchFamily="34" charset="0"/>
              </a:rPr>
              <a:t> (skills </a:t>
            </a:r>
            <a:r>
              <a:rPr lang="en-US" sz="900" u="sng" dirty="0">
                <a:latin typeface="Calibri" panose="020F0502020204030204" pitchFamily="34" charset="0"/>
                <a:cs typeface="Calibri" panose="020F0502020204030204" pitchFamily="34" charset="0"/>
              </a:rPr>
              <a:t>and</a:t>
            </a:r>
            <a:r>
              <a:rPr lang="en-US" sz="900" dirty="0">
                <a:latin typeface="Calibri" panose="020F0502020204030204" pitchFamily="34" charset="0"/>
                <a:cs typeface="Calibri" panose="020F0502020204030204" pitchFamily="34" charset="0"/>
              </a:rPr>
              <a:t> networks)</a:t>
            </a:r>
          </a:p>
          <a:p>
            <a:pPr marL="119707" indent="-119707">
              <a:buAutoNum type="arabicPeriod" startAt="2"/>
            </a:pPr>
            <a:r>
              <a:rPr lang="en-US" sz="900" u="sng" dirty="0">
                <a:latin typeface="Calibri" panose="020F0502020204030204" pitchFamily="34" charset="0"/>
                <a:cs typeface="Calibri" panose="020F0502020204030204" pitchFamily="34" charset="0"/>
              </a:rPr>
              <a:t>Increased opportunities to lead</a:t>
            </a:r>
            <a:r>
              <a:rPr lang="en-US" sz="900" dirty="0">
                <a:latin typeface="Calibri" panose="020F0502020204030204" pitchFamily="34" charset="0"/>
                <a:cs typeface="Calibri" panose="020F0502020204030204" pitchFamily="34" charset="0"/>
              </a:rPr>
              <a:t> (at time of study:  2/3 agreed; 1/3 had not—structural challenge…will see later, route to leadership positions)</a:t>
            </a:r>
            <a:endParaRPr lang="en-US" sz="900" u="sng" dirty="0">
              <a:latin typeface="Calibri" panose="020F0502020204030204" pitchFamily="34" charset="0"/>
              <a:cs typeface="Calibri" panose="020F0502020204030204" pitchFamily="34" charset="0"/>
            </a:endParaRPr>
          </a:p>
          <a:p>
            <a:pPr marL="119707" indent="-119707">
              <a:buAutoNum type="arabicPeriod" startAt="2"/>
            </a:pPr>
            <a:r>
              <a:rPr lang="en-US" sz="900" u="sng" dirty="0">
                <a:latin typeface="Calibri" panose="020F0502020204030204" pitchFamily="34" charset="0"/>
                <a:cs typeface="Calibri" panose="020F0502020204030204" pitchFamily="34" charset="0"/>
              </a:rPr>
              <a:t>Greater awareness of structural challenges</a:t>
            </a:r>
            <a:endParaRPr lang="en-US" sz="900" dirty="0">
              <a:latin typeface="Calibri" panose="020F0502020204030204" pitchFamily="34" charset="0"/>
              <a:cs typeface="Calibri" panose="020F0502020204030204" pitchFamily="34" charset="0"/>
            </a:endParaRPr>
          </a:p>
          <a:p>
            <a:pPr marL="352650" indent="-113236">
              <a:buFont typeface="Arial" panose="020B0604020202020204" pitchFamily="34" charset="0"/>
              <a:buChar char="•"/>
            </a:pPr>
            <a:r>
              <a:rPr lang="en-US" sz="900" dirty="0">
                <a:latin typeface="Calibri" panose="020F0502020204030204" pitchFamily="34" charset="0"/>
                <a:cs typeface="Calibri" panose="020F0502020204030204" pitchFamily="34" charset="0"/>
              </a:rPr>
              <a:t>Glass ceiling, bamboo ceiling, glass cliff, </a:t>
            </a:r>
          </a:p>
          <a:p>
            <a:pPr marL="352650" indent="-113236">
              <a:buFont typeface="Arial" panose="020B0604020202020204" pitchFamily="34" charset="0"/>
              <a:buChar char="•"/>
            </a:pPr>
            <a:r>
              <a:rPr lang="en-US" sz="900" dirty="0">
                <a:latin typeface="Calibri" panose="020F0502020204030204" pitchFamily="34" charset="0"/>
                <a:cs typeface="Calibri" panose="020F0502020204030204" pitchFamily="34" charset="0"/>
              </a:rPr>
              <a:t>Prove-it bias, prove-it-again bias, </a:t>
            </a:r>
          </a:p>
          <a:p>
            <a:pPr marL="352650" indent="-113236">
              <a:buFont typeface="Arial" panose="020B0604020202020204" pitchFamily="34" charset="0"/>
              <a:buChar char="•"/>
            </a:pPr>
            <a:r>
              <a:rPr lang="en-US" sz="900" dirty="0">
                <a:latin typeface="Calibri" panose="020F0502020204030204" pitchFamily="34" charset="0"/>
                <a:cs typeface="Calibri" panose="020F0502020204030204" pitchFamily="34" charset="0"/>
              </a:rPr>
              <a:t>Unremunerated work, emotional labor, emotional labor </a:t>
            </a:r>
            <a:r>
              <a:rPr lang="en-US" sz="900" i="1" dirty="0">
                <a:latin typeface="Calibri" panose="020F0502020204030204" pitchFamily="34" charset="0"/>
                <a:cs typeface="Calibri" panose="020F0502020204030204" pitchFamily="34" charset="0"/>
              </a:rPr>
              <a:t>on behalf of male colleagues</a:t>
            </a:r>
            <a:r>
              <a:rPr lang="en-US" sz="900" dirty="0">
                <a:latin typeface="Calibri" panose="020F0502020204030204" pitchFamily="34" charset="0"/>
                <a:cs typeface="Calibri" panose="020F0502020204030204" pitchFamily="34" charset="0"/>
              </a:rPr>
              <a:t> (“work </a:t>
            </a:r>
            <a:r>
              <a:rPr lang="en-US" sz="900" dirty="0" err="1">
                <a:latin typeface="Calibri" panose="020F0502020204030204" pitchFamily="34" charset="0"/>
                <a:cs typeface="Calibri" panose="020F0502020204030204" pitchFamily="34" charset="0"/>
              </a:rPr>
              <a:t>wivery</a:t>
            </a:r>
            <a:r>
              <a:rPr lang="en-US" sz="900" dirty="0">
                <a:latin typeface="Calibri" panose="020F0502020204030204" pitchFamily="34" charset="0"/>
                <a:cs typeface="Calibri" panose="020F0502020204030204" pitchFamily="34" charset="0"/>
              </a:rPr>
              <a:t>”)</a:t>
            </a:r>
          </a:p>
          <a:p>
            <a:pPr marL="352650" indent="-113236">
              <a:buFont typeface="Arial" panose="020B0604020202020204" pitchFamily="34" charset="0"/>
              <a:buChar char="•"/>
            </a:pPr>
            <a:r>
              <a:rPr lang="en-US" sz="900" dirty="0">
                <a:latin typeface="Calibri" panose="020F0502020204030204" pitchFamily="34" charset="0"/>
                <a:cs typeface="Calibri" panose="020F0502020204030204" pitchFamily="34" charset="0"/>
              </a:rPr>
              <a:t>Asymmetric expectations of women who lead, Goldilocks dilemma (not enough this, but not too much that)</a:t>
            </a:r>
          </a:p>
          <a:p>
            <a:pPr marL="352650" indent="-113236">
              <a:buFont typeface="Arial" panose="020B0604020202020204" pitchFamily="34" charset="0"/>
              <a:buChar char="•"/>
            </a:pPr>
            <a:r>
              <a:rPr lang="en-US" sz="900" dirty="0" err="1">
                <a:latin typeface="Calibri" panose="020F0502020204030204" pitchFamily="34" charset="0"/>
                <a:cs typeface="Calibri" panose="020F0502020204030204" pitchFamily="34" charset="0"/>
              </a:rPr>
              <a:t>Unscrutinized</a:t>
            </a:r>
            <a:r>
              <a:rPr lang="en-US" sz="900" dirty="0">
                <a:latin typeface="Calibri" panose="020F0502020204030204" pitchFamily="34" charset="0"/>
                <a:cs typeface="Calibri" panose="020F0502020204030204" pitchFamily="34" charset="0"/>
              </a:rPr>
              <a:t> hiring practices (do those things we’re looking for—and unfairly keep women from candidate pools—really predict good leadership?).</a:t>
            </a:r>
          </a:p>
          <a:p>
            <a:pPr>
              <a:defRPr/>
            </a:pPr>
            <a:r>
              <a:rPr lang="en-US" sz="700" b="1" dirty="0">
                <a:latin typeface="Calibri" panose="020F0502020204030204" pitchFamily="34" charset="0"/>
                <a:ea typeface="Times New Roman" panose="02020603050405020304" pitchFamily="18" charset="0"/>
                <a:cs typeface="Calibri" panose="020F0502020204030204" pitchFamily="34" charset="0"/>
              </a:rPr>
              <a:t>The Goldilocks Dilemma:</a:t>
            </a:r>
            <a:r>
              <a:rPr lang="en-US" sz="700" dirty="0">
                <a:latin typeface="Calibri" panose="020F0502020204030204" pitchFamily="34" charset="0"/>
                <a:ea typeface="Times New Roman" panose="02020603050405020304" pitchFamily="18" charset="0"/>
                <a:cs typeface="Calibri" panose="020F0502020204030204" pitchFamily="34" charset="0"/>
              </a:rPr>
              <a:t> Women at all levels face a delicate tightrope – we must be assertive without being labeled as aggressive, and collaborative without being seen as passive. As we advance to more senior positions, this balancing act becomes even more challenging – especially during times of uncertainty and change as leaders discern how their leadership style and presence need to evolve to shifting institutional needs.  (Melanie Ho, Founder, Strategic Imagination; author of </a:t>
            </a:r>
            <a:r>
              <a:rPr lang="en-US" sz="700" i="1" dirty="0">
                <a:latin typeface="Calibri" panose="020F0502020204030204" pitchFamily="34" charset="0"/>
                <a:ea typeface="Times New Roman" panose="02020603050405020304" pitchFamily="18" charset="0"/>
                <a:cs typeface="Calibri" panose="020F0502020204030204" pitchFamily="34" charset="0"/>
              </a:rPr>
              <a:t>Beyond Leaning In: Gender Equity and What Organizations are Up Against</a:t>
            </a:r>
            <a:r>
              <a:rPr lang="en-US" sz="700" dirty="0">
                <a:latin typeface="Calibri" panose="020F0502020204030204" pitchFamily="34" charset="0"/>
                <a:ea typeface="Times New Roman" panose="02020603050405020304" pitchFamily="18" charset="0"/>
                <a:cs typeface="Calibri" panose="020F0502020204030204" pitchFamily="34" charset="0"/>
              </a:rPr>
              <a:t>)  workshops@chronicle.com  Email 3/7/23</a:t>
            </a:r>
          </a:p>
          <a:p>
            <a:pPr defTabSz="931774">
              <a:defRPr/>
            </a:pPr>
            <a:r>
              <a:rPr lang="en-US" sz="900" b="1" dirty="0">
                <a:latin typeface="Calibri" panose="020F0502020204030204" pitchFamily="34" charset="0"/>
                <a:ea typeface="Calibri" panose="020F0502020204030204" pitchFamily="34" charset="0"/>
                <a:cs typeface="Calibri" panose="020F0502020204030204" pitchFamily="34" charset="0"/>
              </a:rPr>
              <a:t>***4 goals</a:t>
            </a:r>
          </a:p>
          <a:p>
            <a:pPr defTabSz="931774">
              <a:defRPr/>
            </a:pPr>
            <a:endParaRPr lang="en-US" sz="900" dirty="0">
              <a:latin typeface="Calibri" panose="020F0502020204030204" pitchFamily="34" charset="0"/>
              <a:ea typeface="Calibri" panose="020F0502020204030204" pitchFamily="34" charset="0"/>
              <a:cs typeface="Calibri" panose="020F0502020204030204" pitchFamily="34" charset="0"/>
            </a:endParaRPr>
          </a:p>
          <a:p>
            <a:pPr defTabSz="931774">
              <a:defRPr/>
            </a:pPr>
            <a:r>
              <a:rPr lang="en-US" sz="900" b="1" dirty="0">
                <a:latin typeface="Calibri" panose="020F0502020204030204" pitchFamily="34" charset="0"/>
                <a:ea typeface="Calibri" panose="020F0502020204030204" pitchFamily="34" charset="0"/>
                <a:cs typeface="Calibri" panose="020F0502020204030204" pitchFamily="34" charset="0"/>
              </a:rPr>
              <a:t>B.  Mentoring Program Launch Conference</a:t>
            </a:r>
          </a:p>
          <a:p>
            <a:pPr defTabSz="931774">
              <a:defRPr/>
            </a:pPr>
            <a:r>
              <a:rPr lang="en-US" sz="900" i="1" dirty="0">
                <a:latin typeface="Calibri" panose="020F0502020204030204" pitchFamily="34" charset="0"/>
                <a:ea typeface="Calibri" panose="020F0502020204030204" pitchFamily="34" charset="0"/>
                <a:cs typeface="Calibri" panose="020F0502020204030204" pitchFamily="34" charset="0"/>
              </a:rPr>
              <a:t>How will we </a:t>
            </a:r>
            <a:r>
              <a:rPr lang="en-US" sz="900" i="1" u="sng" dirty="0">
                <a:latin typeface="Calibri" panose="020F0502020204030204" pitchFamily="34" charset="0"/>
                <a:ea typeface="Calibri" panose="020F0502020204030204" pitchFamily="34" charset="0"/>
                <a:cs typeface="Calibri" panose="020F0502020204030204" pitchFamily="34" charset="0"/>
              </a:rPr>
              <a:t>get</a:t>
            </a:r>
            <a:r>
              <a:rPr lang="en-US" sz="900" i="1" dirty="0">
                <a:latin typeface="Calibri" panose="020F0502020204030204" pitchFamily="34" charset="0"/>
                <a:ea typeface="Calibri" panose="020F0502020204030204" pitchFamily="34" charset="0"/>
                <a:cs typeface="Calibri" panose="020F0502020204030204" pitchFamily="34" charset="0"/>
              </a:rPr>
              <a:t> to the change we want to see?</a:t>
            </a:r>
            <a:r>
              <a:rPr lang="en-US" sz="900" dirty="0">
                <a:latin typeface="Calibri" panose="020F0502020204030204" pitchFamily="34" charset="0"/>
                <a:ea typeface="Calibri" panose="020F0502020204030204" pitchFamily="34" charset="0"/>
                <a:cs typeface="Calibri" panose="020F0502020204030204" pitchFamily="34" charset="0"/>
              </a:rPr>
              <a:t>—start of targeted curriculum for online gatherings and follow-up in mentor groups</a:t>
            </a:r>
          </a:p>
          <a:p>
            <a:pPr defTabSz="931774">
              <a:defRPr/>
            </a:pPr>
            <a:r>
              <a:rPr lang="en-US" sz="900" dirty="0">
                <a:latin typeface="Calibri" panose="020F0502020204030204" pitchFamily="34" charset="0"/>
                <a:ea typeface="Calibri" panose="020F0502020204030204" pitchFamily="34" charset="0"/>
                <a:cs typeface="Calibri" panose="020F0502020204030204" pitchFamily="34" charset="0"/>
              </a:rPr>
              <a:t>*Compared responses between senior leaders and those who had never had a senior leadership role—identified good habits and awareness of senior leaders as starting place</a:t>
            </a:r>
          </a:p>
          <a:p>
            <a:pPr marL="119707" indent="-119707" defTabSz="931774">
              <a:buFontTx/>
              <a:buAutoNum type="arabicPeriod"/>
              <a:defRPr/>
            </a:pPr>
            <a:r>
              <a:rPr lang="en-US" sz="900" dirty="0">
                <a:latin typeface="Calibri" panose="020F0502020204030204" pitchFamily="34" charset="0"/>
                <a:ea typeface="Calibri" panose="020F0502020204030204" pitchFamily="34" charset="0"/>
                <a:cs typeface="Calibri" panose="020F0502020204030204" pitchFamily="34" charset="0"/>
              </a:rPr>
              <a:t>Personal habits—part of group that meets regularly; leadership training beyond WIL</a:t>
            </a:r>
          </a:p>
          <a:p>
            <a:pPr marL="119707" indent="-119707" defTabSz="931774">
              <a:buFontTx/>
              <a:buAutoNum type="arabicPeriod"/>
              <a:defRPr/>
            </a:pPr>
            <a:r>
              <a:rPr lang="en-US" sz="900" dirty="0">
                <a:latin typeface="Calibri" panose="020F0502020204030204" pitchFamily="34" charset="0"/>
                <a:ea typeface="Calibri" panose="020F0502020204030204" pitchFamily="34" charset="0"/>
                <a:cs typeface="Calibri" panose="020F0502020204030204" pitchFamily="34" charset="0"/>
              </a:rPr>
              <a:t>Enterprise—had women advocate; ample opportunity to lead; critical awareness of sexism; cultural and intellectual capital (develop critical leadership skills and networks)</a:t>
            </a:r>
          </a:p>
          <a:p>
            <a:pPr defTabSz="931774">
              <a:defRPr/>
            </a:pPr>
            <a:r>
              <a:rPr lang="en-US" sz="900" b="1" dirty="0">
                <a:latin typeface="Calibri" panose="020F0502020204030204" pitchFamily="34" charset="0"/>
                <a:ea typeface="Calibri" panose="020F0502020204030204" pitchFamily="34" charset="0"/>
                <a:cs typeface="Calibri" panose="020F0502020204030204" pitchFamily="34" charset="0"/>
              </a:rPr>
              <a:t>***Establish various personal practices to be held accountable to + moving the enterprise forward to address structural challenges</a:t>
            </a:r>
          </a:p>
          <a:p>
            <a:pPr defTabSz="931774">
              <a:defRPr/>
            </a:pPr>
            <a:endParaRPr lang="en-US" sz="900" dirty="0">
              <a:latin typeface="Calibri" panose="020F0502020204030204" pitchFamily="34" charset="0"/>
              <a:ea typeface="Calibri" panose="020F0502020204030204" pitchFamily="34" charset="0"/>
              <a:cs typeface="Calibri" panose="020F0502020204030204" pitchFamily="34" charset="0"/>
            </a:endParaRPr>
          </a:p>
          <a:p>
            <a:pPr defTabSz="931774">
              <a:defRPr/>
            </a:pPr>
            <a:r>
              <a:rPr lang="en-US" sz="900" b="1" dirty="0">
                <a:latin typeface="Calibri" panose="020F0502020204030204" pitchFamily="34" charset="0"/>
                <a:ea typeface="Calibri" panose="020F0502020204030204" pitchFamily="34" charset="0"/>
                <a:cs typeface="Calibri" panose="020F0502020204030204" pitchFamily="34" charset="0"/>
              </a:rPr>
              <a:t>Couple other online conferences to focus on specific skills.</a:t>
            </a:r>
          </a:p>
          <a:p>
            <a:pPr defTabSz="931774">
              <a:defRPr/>
            </a:pPr>
            <a:endParaRPr lang="en-US" sz="900" dirty="0">
              <a:latin typeface="Calibri" panose="020F0502020204030204" pitchFamily="34" charset="0"/>
              <a:ea typeface="Calibri" panose="020F0502020204030204" pitchFamily="34" charset="0"/>
              <a:cs typeface="Calibri" panose="020F0502020204030204" pitchFamily="34" charset="0"/>
            </a:endParaRPr>
          </a:p>
          <a:p>
            <a:pPr defTabSz="931774">
              <a:defRPr/>
            </a:pPr>
            <a:r>
              <a:rPr lang="en-US" sz="900" b="1" dirty="0">
                <a:latin typeface="Calibri" panose="020F0502020204030204" pitchFamily="34" charset="0"/>
                <a:ea typeface="Calibri" panose="020F0502020204030204" pitchFamily="34" charset="0"/>
                <a:cs typeface="Calibri" panose="020F0502020204030204" pitchFamily="34" charset="0"/>
              </a:rPr>
              <a:t>C.  Mentoring Program Closing Conference—Are we there yet?</a:t>
            </a:r>
          </a:p>
          <a:p>
            <a:pPr defTabSz="931774">
              <a:defRPr/>
            </a:pPr>
            <a:r>
              <a:rPr lang="en-US" sz="900" dirty="0">
                <a:latin typeface="Calibri" panose="020F0502020204030204" pitchFamily="34" charset="0"/>
                <a:ea typeface="Calibri" panose="020F0502020204030204" pitchFamily="34" charset="0"/>
                <a:cs typeface="Calibri" panose="020F0502020204030204" pitchFamily="34" charset="0"/>
              </a:rPr>
              <a:t>Not there yet, but have seen some intentional progress—habits, awareness, connecting some of the dots.</a:t>
            </a:r>
          </a:p>
          <a:p>
            <a:pPr defTabSz="931774">
              <a:defRPr/>
            </a:pPr>
            <a:endParaRPr lang="en-US" sz="900" dirty="0">
              <a:latin typeface="Calibri" panose="020F0502020204030204" pitchFamily="34" charset="0"/>
              <a:ea typeface="Calibri" panose="020F0502020204030204" pitchFamily="34" charset="0"/>
              <a:cs typeface="Calibri" panose="020F0502020204030204" pitchFamily="34" charset="0"/>
            </a:endParaRPr>
          </a:p>
          <a:p>
            <a:pPr defTabSz="931774">
              <a:defRPr/>
            </a:pPr>
            <a:r>
              <a:rPr lang="en-US" sz="900" dirty="0">
                <a:latin typeface="Calibri" panose="020F0502020204030204" pitchFamily="34" charset="0"/>
                <a:ea typeface="Calibri" panose="020F0502020204030204" pitchFamily="34" charset="0"/>
                <a:cs typeface="Calibri" panose="020F0502020204030204" pitchFamily="34" charset="0"/>
              </a:rPr>
              <a:t>Today:  A Case for Mentoring and Advocacy…showing that these are key components to recognizing </a:t>
            </a:r>
            <a:r>
              <a:rPr lang="en-US" sz="900" u="sng" dirty="0">
                <a:latin typeface="Calibri" panose="020F0502020204030204" pitchFamily="34" charset="0"/>
                <a:ea typeface="Calibri" panose="020F0502020204030204" pitchFamily="34" charset="0"/>
                <a:cs typeface="Calibri" panose="020F0502020204030204" pitchFamily="34" charset="0"/>
              </a:rPr>
              <a:t>and</a:t>
            </a:r>
            <a:r>
              <a:rPr lang="en-US" sz="900" dirty="0">
                <a:latin typeface="Calibri" panose="020F0502020204030204" pitchFamily="34" charset="0"/>
                <a:ea typeface="Calibri" panose="020F0502020204030204" pitchFamily="34" charset="0"/>
                <a:cs typeface="Calibri" panose="020F0502020204030204" pitchFamily="34" charset="0"/>
              </a:rPr>
              <a:t> intentionally connecting all the dots.</a:t>
            </a:r>
          </a:p>
          <a:p>
            <a:pPr marL="291179" indent="-291179" defTabSz="931774">
              <a:buFont typeface="Arial" panose="020B0604020202020204" pitchFamily="34" charset="0"/>
              <a:buChar char="•"/>
              <a:defRPr/>
            </a:pPr>
            <a:r>
              <a:rPr lang="en-US" sz="900" dirty="0">
                <a:latin typeface="Calibri" panose="020F0502020204030204" pitchFamily="34" charset="0"/>
                <a:ea typeface="Calibri" panose="020F0502020204030204" pitchFamily="34" charset="0"/>
                <a:cs typeface="Calibri" panose="020F0502020204030204" pitchFamily="34" charset="0"/>
              </a:rPr>
              <a:t>There are various ecologies (systems) of leadership—read on leadership studies or social psychology.</a:t>
            </a:r>
          </a:p>
          <a:p>
            <a:pPr marL="291179" indent="-291179" defTabSz="931774">
              <a:buFont typeface="Arial" panose="020B0604020202020204" pitchFamily="34" charset="0"/>
              <a:buChar char="•"/>
              <a:defRPr/>
            </a:pPr>
            <a:r>
              <a:rPr lang="en-US" sz="900" dirty="0">
                <a:latin typeface="Calibri" panose="020F0502020204030204" pitchFamily="34" charset="0"/>
                <a:ea typeface="Calibri" panose="020F0502020204030204" pitchFamily="34" charset="0"/>
                <a:cs typeface="Calibri" panose="020F0502020204030204" pitchFamily="34" charset="0"/>
              </a:rPr>
              <a:t>Living in our rat race (schools too!—barely keeping afloat), we often fail to see (or only see many years after) that these ecologies are/can connect.</a:t>
            </a:r>
          </a:p>
          <a:p>
            <a:pPr marL="291179" indent="-291179" defTabSz="931774">
              <a:buFont typeface="Arial" panose="020B0604020202020204" pitchFamily="34" charset="0"/>
              <a:buChar char="•"/>
              <a:defRPr/>
            </a:pPr>
            <a:r>
              <a:rPr lang="en-US" sz="900" dirty="0">
                <a:latin typeface="Calibri" panose="020F0502020204030204" pitchFamily="34" charset="0"/>
                <a:ea typeface="Calibri" panose="020F0502020204030204" pitchFamily="34" charset="0"/>
                <a:cs typeface="Calibri" panose="020F0502020204030204" pitchFamily="34" charset="0"/>
              </a:rPr>
              <a:t>If we could recognize their interconnectedness—and cultivate this further—we can benefit from them </a:t>
            </a:r>
            <a:r>
              <a:rPr lang="en-US" sz="900" u="sng" dirty="0">
                <a:latin typeface="Calibri" panose="020F0502020204030204" pitchFamily="34" charset="0"/>
                <a:ea typeface="Calibri" panose="020F0502020204030204" pitchFamily="34" charset="0"/>
                <a:cs typeface="Calibri" panose="020F0502020204030204" pitchFamily="34" charset="0"/>
              </a:rPr>
              <a:t>while</a:t>
            </a:r>
            <a:r>
              <a:rPr lang="en-US" sz="900" dirty="0">
                <a:latin typeface="Calibri" panose="020F0502020204030204" pitchFamily="34" charset="0"/>
                <a:ea typeface="Calibri" panose="020F0502020204030204" pitchFamily="34" charset="0"/>
                <a:cs typeface="Calibri" panose="020F0502020204030204" pitchFamily="34" charset="0"/>
              </a:rPr>
              <a:t> we’re in them! </a:t>
            </a:r>
          </a:p>
          <a:p>
            <a:pPr marL="291179" indent="-291179" defTabSz="931774">
              <a:buFont typeface="Arial" panose="020B0604020202020204" pitchFamily="34" charset="0"/>
              <a:buChar char="•"/>
              <a:defRPr/>
            </a:pPr>
            <a:endParaRPr lang="en-US" sz="900" dirty="0">
              <a:ea typeface="Calibri" panose="020F0502020204030204" pitchFamily="34" charset="0"/>
            </a:endParaRPr>
          </a:p>
          <a:p>
            <a:pPr defTabSz="931774">
              <a:defRPr/>
            </a:pPr>
            <a:r>
              <a:rPr lang="en-US" sz="900" b="1" dirty="0">
                <a:latin typeface="Calibri" panose="020F0502020204030204" pitchFamily="34" charset="0"/>
                <a:ea typeface="Calibri" panose="020F0502020204030204" pitchFamily="34" charset="0"/>
                <a:sym typeface="Wingdings" panose="05000000000000000000" pitchFamily="2" charset="2"/>
              </a:rPr>
              <a:t> </a:t>
            </a:r>
            <a:r>
              <a:rPr lang="en-US" sz="900" b="1" dirty="0">
                <a:latin typeface="Calibri" panose="020F0502020204030204" pitchFamily="34" charset="0"/>
                <a:ea typeface="Calibri" panose="020F0502020204030204" pitchFamily="34" charset="0"/>
              </a:rPr>
              <a:t>Mentor map—Young</a:t>
            </a:r>
          </a:p>
          <a:p>
            <a:pPr defTabSz="931774">
              <a:defRPr/>
            </a:pPr>
            <a:endParaRPr lang="en-US" sz="1400" dirty="0">
              <a:latin typeface="Calibri" panose="020F0502020204030204" pitchFamily="34" charset="0"/>
              <a:ea typeface="Calibri" panose="020F0502020204030204" pitchFamily="34" charset="0"/>
            </a:endParaRPr>
          </a:p>
          <a:p>
            <a:pPr marL="990009" lvl="1" indent="-232943">
              <a:buAutoNum type="arabicPeriod" startAt="2"/>
            </a:pPr>
            <a:endParaRPr lang="en-US" sz="1000" dirty="0"/>
          </a:p>
          <a:p>
            <a:pPr marL="232943" indent="-232943">
              <a:buAutoNum type="arabicPeriod" startAt="2"/>
            </a:pPr>
            <a:endParaRPr lang="en-US" sz="1000" dirty="0"/>
          </a:p>
        </p:txBody>
      </p:sp>
    </p:spTree>
    <p:extLst>
      <p:ext uri="{BB962C8B-B14F-4D97-AF65-F5344CB8AC3E}">
        <p14:creationId xmlns:p14="http://schemas.microsoft.com/office/powerpoint/2010/main" val="219210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623888"/>
            <a:ext cx="3406775" cy="1916112"/>
          </a:xfrm>
        </p:spPr>
      </p:sp>
      <p:sp>
        <p:nvSpPr>
          <p:cNvPr id="3" name="Notes Placeholder 2"/>
          <p:cNvSpPr>
            <a:spLocks noGrp="1"/>
          </p:cNvSpPr>
          <p:nvPr>
            <p:ph type="body" idx="1"/>
          </p:nvPr>
        </p:nvSpPr>
        <p:spPr>
          <a:xfrm>
            <a:off x="701040" y="2540481"/>
            <a:ext cx="5608320" cy="6058689"/>
          </a:xfrm>
        </p:spPr>
        <p:txBody>
          <a:bodyPr/>
          <a:lstStyle/>
          <a:p>
            <a:endParaRPr lang="en-US" sz="1000" b="1" dirty="0">
              <a:latin typeface="Calibri" panose="020F0502020204030204" pitchFamily="34" charset="0"/>
              <a:cs typeface="Calibri" panose="020F0502020204030204" pitchFamily="34" charset="0"/>
            </a:endParaRPr>
          </a:p>
          <a:p>
            <a:r>
              <a:rPr lang="en-US" sz="1000" b="1" dirty="0">
                <a:latin typeface="Calibri" panose="020F0502020204030204" pitchFamily="34" charset="0"/>
                <a:cs typeface="Calibri" panose="020F0502020204030204" pitchFamily="34" charset="0"/>
              </a:rPr>
              <a:t>Constance Diggs</a:t>
            </a:r>
          </a:p>
          <a:p>
            <a:pPr marL="174708" indent="-174708">
              <a:buFont typeface="Arial" panose="020B0604020202020204" pitchFamily="34" charset="0"/>
              <a:buChar char="•"/>
            </a:pPr>
            <a:r>
              <a:rPr lang="en-US" sz="1000" dirty="0">
                <a:latin typeface="Calibri" panose="020F0502020204030204" pitchFamily="34" charset="0"/>
                <a:cs typeface="Calibri" panose="020F0502020204030204" pitchFamily="34" charset="0"/>
              </a:rPr>
              <a:t>Director of Academic Affairs</a:t>
            </a:r>
          </a:p>
          <a:p>
            <a:pPr marL="174708" indent="-174708">
              <a:buFont typeface="Arial" panose="020B0604020202020204" pitchFamily="34" charset="0"/>
              <a:buChar char="•"/>
            </a:pPr>
            <a:r>
              <a:rPr lang="en-US" sz="1000" dirty="0">
                <a:latin typeface="Calibri" panose="020F0502020204030204" pitchFamily="34" charset="0"/>
                <a:cs typeface="Calibri" panose="020F0502020204030204" pitchFamily="34" charset="0"/>
              </a:rPr>
              <a:t>Alliance Theological Seminary</a:t>
            </a:r>
          </a:p>
          <a:p>
            <a:pPr marL="174708" indent="-174708">
              <a:buFont typeface="Arial" panose="020B0604020202020204" pitchFamily="34" charset="0"/>
              <a:buChar char="•"/>
            </a:pPr>
            <a:r>
              <a:rPr lang="en-US" sz="1000" dirty="0">
                <a:latin typeface="Calibri" panose="020F0502020204030204" pitchFamily="34" charset="0"/>
                <a:cs typeface="Calibri" panose="020F0502020204030204" pitchFamily="34" charset="0"/>
              </a:rPr>
              <a:t>Alliance Seminary is part of Alliance University, an evangelical Protestant school; though a Christian &amp; Missionary Alliance school, it is located in New York and is on the progressive edge of denominational schools.  Not on this clip, Constance shared how men in positions of power were strategically making sure women had access.</a:t>
            </a:r>
          </a:p>
          <a:p>
            <a:pPr marL="174708" indent="-174708">
              <a:buFont typeface="Arial" panose="020B0604020202020204" pitchFamily="34" charset="0"/>
              <a:buChar char="•"/>
            </a:pPr>
            <a:endParaRPr lang="en-US" sz="1000"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6864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4350" y="615950"/>
            <a:ext cx="3441700" cy="1936750"/>
          </a:xfrm>
        </p:spPr>
      </p:sp>
      <p:sp>
        <p:nvSpPr>
          <p:cNvPr id="3" name="Notes Placeholder 2"/>
          <p:cNvSpPr>
            <a:spLocks noGrp="1"/>
          </p:cNvSpPr>
          <p:nvPr>
            <p:ph type="body" idx="1"/>
          </p:nvPr>
        </p:nvSpPr>
        <p:spPr>
          <a:xfrm>
            <a:off x="701040" y="2660694"/>
            <a:ext cx="5608320" cy="5938476"/>
          </a:xfrm>
        </p:spPr>
        <p:txBody>
          <a:bodyPr/>
          <a:lstStyle/>
          <a:p>
            <a:r>
              <a:rPr lang="en-US" sz="1000" b="1" dirty="0">
                <a:latin typeface="Calibri" panose="020F0502020204030204" pitchFamily="34" charset="0"/>
                <a:cs typeface="Calibri" panose="020F0502020204030204" pitchFamily="34" charset="0"/>
              </a:rPr>
              <a:t>***R</a:t>
            </a:r>
            <a:r>
              <a:rPr lang="en-US" sz="1000" b="1" dirty="0">
                <a:latin typeface="Calibri" panose="020F0502020204030204" pitchFamily="34" charset="0"/>
                <a:cs typeface="Calibri" panose="020F0502020204030204" pitchFamily="34" charset="0"/>
                <a:sym typeface="Wingdings" panose="05000000000000000000" pitchFamily="2" charset="2"/>
              </a:rPr>
              <a:t>elatedness isn’t strictly one way.  One factor leads to the presence of advocates, which then leads to other related factors.</a:t>
            </a:r>
          </a:p>
          <a:p>
            <a:pPr marL="174708" indent="-174708">
              <a:buFont typeface="Arial" panose="020B0604020202020204" pitchFamily="34" charset="0"/>
              <a:buChar char="•"/>
            </a:pPr>
            <a:r>
              <a:rPr lang="en-US" sz="1000" dirty="0">
                <a:latin typeface="Calibri" panose="020F0502020204030204" pitchFamily="34" charset="0"/>
                <a:cs typeface="Calibri" panose="020F0502020204030204" pitchFamily="34" charset="0"/>
                <a:sym typeface="Wingdings" panose="05000000000000000000" pitchFamily="2" charset="2"/>
              </a:rPr>
              <a:t>Also, there is a </a:t>
            </a:r>
            <a:r>
              <a:rPr lang="en-US" sz="1000" b="1" dirty="0">
                <a:latin typeface="Calibri" panose="020F0502020204030204" pitchFamily="34" charset="0"/>
                <a:cs typeface="Calibri" panose="020F0502020204030204" pitchFamily="34" charset="0"/>
                <a:sym typeface="Wingdings" panose="05000000000000000000" pitchFamily="2" charset="2"/>
              </a:rPr>
              <a:t>range of definitions of support and study (women at variety of levels, different disciplines and industries).  </a:t>
            </a:r>
          </a:p>
          <a:p>
            <a:pPr marL="931774" lvl="1" indent="-174708">
              <a:buFont typeface="Arial" panose="020B0604020202020204" pitchFamily="34" charset="0"/>
              <a:buChar char="•"/>
            </a:pPr>
            <a:endParaRPr lang="en-US" sz="1000" dirty="0">
              <a:latin typeface="Calibri" panose="020F0502020204030204" pitchFamily="34" charset="0"/>
              <a:cs typeface="Calibri" panose="020F0502020204030204" pitchFamily="34" charset="0"/>
              <a:sym typeface="Wingdings" panose="05000000000000000000" pitchFamily="2" charset="2"/>
            </a:endParaRPr>
          </a:p>
          <a:p>
            <a:pPr marL="465887" lvl="1" indent="-232943">
              <a:buFont typeface="Arial" panose="020B0604020202020204" pitchFamily="34" charset="0"/>
              <a:buChar char="•"/>
            </a:pPr>
            <a:r>
              <a:rPr lang="en-US" sz="1000" dirty="0">
                <a:latin typeface="Calibri" panose="020F0502020204030204" pitchFamily="34" charset="0"/>
                <a:cs typeface="Calibri" panose="020F0502020204030204" pitchFamily="34" charset="0"/>
                <a:sym typeface="Wingdings" panose="05000000000000000000" pitchFamily="2" charset="2"/>
              </a:rPr>
              <a:t>Other interviewees also spoke about:</a:t>
            </a:r>
          </a:p>
          <a:p>
            <a:pPr marL="698830" lvl="2">
              <a:buFont typeface="Arial" panose="020B0604020202020204" pitchFamily="34" charset="0"/>
              <a:buChar char="•"/>
            </a:pPr>
            <a:r>
              <a:rPr lang="en-US" sz="1000" u="sng" dirty="0">
                <a:latin typeface="Calibri" panose="020F0502020204030204" pitchFamily="34" charset="0"/>
                <a:cs typeface="Calibri" panose="020F0502020204030204" pitchFamily="34" charset="0"/>
              </a:rPr>
              <a:t>Organization connecting them to the WIL program</a:t>
            </a:r>
            <a:r>
              <a:rPr lang="en-US" sz="1000" dirty="0">
                <a:latin typeface="Calibri" panose="020F0502020204030204" pitchFamily="34" charset="0"/>
                <a:cs typeface="Calibri" panose="020F0502020204030204" pitchFamily="34" charset="0"/>
              </a:rPr>
              <a:t>, when they had no knowledge about WIL’s existence.</a:t>
            </a:r>
          </a:p>
          <a:p>
            <a:pPr marL="698830" lvl="2">
              <a:buFont typeface="Arial" panose="020B0604020202020204" pitchFamily="34" charset="0"/>
              <a:buChar char="•"/>
            </a:pPr>
            <a:r>
              <a:rPr lang="en-US" sz="1000" dirty="0">
                <a:latin typeface="Calibri" panose="020F0502020204030204" pitchFamily="34" charset="0"/>
                <a:cs typeface="Calibri" panose="020F0502020204030204" pitchFamily="34" charset="0"/>
              </a:rPr>
              <a:t>Organizations </a:t>
            </a:r>
            <a:r>
              <a:rPr lang="en-US" sz="1000" u="sng" dirty="0">
                <a:latin typeface="Calibri" panose="020F0502020204030204" pitchFamily="34" charset="0"/>
                <a:cs typeface="Calibri" panose="020F0502020204030204" pitchFamily="34" charset="0"/>
              </a:rPr>
              <a:t>filling pipelines by identifying emerging </a:t>
            </a:r>
            <a:r>
              <a:rPr lang="en-US" sz="1000" dirty="0">
                <a:latin typeface="Calibri" panose="020F0502020204030204" pitchFamily="34" charset="0"/>
                <a:cs typeface="Calibri" panose="020F0502020204030204" pitchFamily="34" charset="0"/>
              </a:rPr>
              <a:t>leaders who are women </a:t>
            </a:r>
            <a:r>
              <a:rPr lang="en-US" sz="1000" u="sng" dirty="0">
                <a:latin typeface="Calibri" panose="020F0502020204030204" pitchFamily="34" charset="0"/>
                <a:cs typeface="Calibri" panose="020F0502020204030204" pitchFamily="34" charset="0"/>
              </a:rPr>
              <a:t>early</a:t>
            </a:r>
            <a:r>
              <a:rPr lang="en-US" sz="1000" dirty="0">
                <a:latin typeface="Calibri" panose="020F0502020204030204" pitchFamily="34" charset="0"/>
                <a:cs typeface="Calibri" panose="020F0502020204030204" pitchFamily="34" charset="0"/>
              </a:rPr>
              <a:t> and having them get the professional development they need.</a:t>
            </a:r>
          </a:p>
          <a:p>
            <a:pPr marL="698830" lvl="2">
              <a:buFont typeface="Arial" panose="020B0604020202020204" pitchFamily="34" charset="0"/>
              <a:buChar char="•"/>
            </a:pPr>
            <a:endParaRPr lang="en-US" sz="1000" dirty="0">
              <a:latin typeface="Calibri" panose="020F0502020204030204" pitchFamily="34" charset="0"/>
              <a:cs typeface="Calibri" panose="020F0502020204030204" pitchFamily="34" charset="0"/>
            </a:endParaRPr>
          </a:p>
          <a:p>
            <a:pPr marL="698830" lvl="2">
              <a:buFont typeface="Arial" panose="020B0604020202020204" pitchFamily="34" charset="0"/>
              <a:buChar char="•"/>
            </a:pPr>
            <a:r>
              <a:rPr lang="en-US" sz="1000" dirty="0">
                <a:latin typeface="Calibri" panose="020F0502020204030204" pitchFamily="34" charset="0"/>
                <a:cs typeface="Calibri" panose="020F0502020204030204" pitchFamily="34" charset="0"/>
              </a:rPr>
              <a:t>Interviewees shared variety of ways they’re doing own study on leadership—pursuing a </a:t>
            </a:r>
            <a:r>
              <a:rPr lang="en-US" sz="1000" u="sng" dirty="0">
                <a:latin typeface="Calibri" panose="020F0502020204030204" pitchFamily="34" charset="0"/>
                <a:cs typeface="Calibri" panose="020F0502020204030204" pitchFamily="34" charset="0"/>
              </a:rPr>
              <a:t>certificate in executive coaching </a:t>
            </a:r>
            <a:r>
              <a:rPr lang="en-US" sz="1000" dirty="0">
                <a:latin typeface="Calibri" panose="020F0502020204030204" pitchFamily="34" charset="0"/>
                <a:cs typeface="Calibri" panose="020F0502020204030204" pitchFamily="34" charset="0"/>
              </a:rPr>
              <a:t>(hoping to pay it forward), having an advocate </a:t>
            </a:r>
            <a:r>
              <a:rPr lang="en-US" sz="1000" u="sng" dirty="0">
                <a:latin typeface="Calibri" panose="020F0502020204030204" pitchFamily="34" charset="0"/>
                <a:cs typeface="Calibri" panose="020F0502020204030204" pitchFamily="34" charset="0"/>
              </a:rPr>
              <a:t>name their leadership style </a:t>
            </a:r>
            <a:r>
              <a:rPr lang="en-US" sz="1000" dirty="0">
                <a:latin typeface="Calibri" panose="020F0502020204030204" pitchFamily="34" charset="0"/>
                <a:cs typeface="Calibri" panose="020F0502020204030204" pitchFamily="34" charset="0"/>
              </a:rPr>
              <a:t>then studying further on that, many more.</a:t>
            </a:r>
          </a:p>
          <a:p>
            <a:pPr marL="1339425" lvl="2" indent="-174708">
              <a:buFont typeface="Arial" panose="020B0604020202020204" pitchFamily="34" charset="0"/>
              <a:buChar char="•"/>
            </a:pPr>
            <a:endParaRPr lang="en-US" sz="1000" dirty="0">
              <a:latin typeface="Calibri" panose="020F0502020204030204" pitchFamily="34" charset="0"/>
              <a:cs typeface="Calibri" panose="020F0502020204030204" pitchFamily="34" charset="0"/>
            </a:endParaRPr>
          </a:p>
          <a:p>
            <a:pPr marL="174708" indent="-174708">
              <a:buFont typeface="Arial" panose="020B0604020202020204" pitchFamily="34" charset="0"/>
              <a:buChar char="•"/>
            </a:pPr>
            <a:r>
              <a:rPr lang="en-US" sz="1000" b="1" dirty="0">
                <a:latin typeface="Calibri" panose="020F0502020204030204" pitchFamily="34" charset="0"/>
                <a:cs typeface="Calibri" panose="020F0502020204030204" pitchFamily="34" charset="0"/>
              </a:rPr>
              <a:t>In groups of 2 or 3:  discuss how these are connected</a:t>
            </a:r>
            <a:r>
              <a:rPr lang="en-US" sz="1000" dirty="0">
                <a:latin typeface="Calibri" panose="020F0502020204030204" pitchFamily="34" charset="0"/>
                <a:cs typeface="Calibri" panose="020F0502020204030204" pitchFamily="34" charset="0"/>
              </a:rPr>
              <a:t>.  </a:t>
            </a:r>
            <a:r>
              <a:rPr lang="en-US" sz="1000" b="1" dirty="0">
                <a:latin typeface="Calibri" panose="020F0502020204030204" pitchFamily="34" charset="0"/>
                <a:cs typeface="Calibri" panose="020F0502020204030204" pitchFamily="34" charset="0"/>
              </a:rPr>
              <a:t>Share examples </a:t>
            </a:r>
            <a:r>
              <a:rPr lang="en-US" sz="1000" dirty="0">
                <a:latin typeface="Calibri" panose="020F0502020204030204" pitchFamily="34" charset="0"/>
                <a:cs typeface="Calibri" panose="020F0502020204030204" pitchFamily="34" charset="0"/>
              </a:rPr>
              <a:t>from your journeys to illustrate.</a:t>
            </a:r>
          </a:p>
          <a:p>
            <a:endParaRPr lang="en-U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899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8488" y="696913"/>
            <a:ext cx="3273425" cy="1841500"/>
          </a:xfrm>
        </p:spPr>
      </p:sp>
      <p:sp>
        <p:nvSpPr>
          <p:cNvPr id="3" name="Notes Placeholder 2"/>
          <p:cNvSpPr>
            <a:spLocks noGrp="1"/>
          </p:cNvSpPr>
          <p:nvPr>
            <p:ph type="body" idx="1"/>
          </p:nvPr>
        </p:nvSpPr>
        <p:spPr>
          <a:xfrm>
            <a:off x="701040" y="2539480"/>
            <a:ext cx="5608320" cy="6059690"/>
          </a:xfrm>
        </p:spPr>
        <p:txBody>
          <a:bodyPr/>
          <a:lstStyle/>
          <a:p>
            <a:r>
              <a:rPr lang="en-US" sz="1000" dirty="0">
                <a:latin typeface="Calibri" panose="020F0502020204030204" pitchFamily="34" charset="0"/>
                <a:cs typeface="Calibri" panose="020F0502020204030204" pitchFamily="34" charset="0"/>
              </a:rPr>
              <a:t>So do you see it?  Hard to miss.  The interconnectedness?  </a:t>
            </a:r>
          </a:p>
          <a:p>
            <a:endParaRPr lang="en-US" sz="1000" dirty="0">
              <a:latin typeface="Calibri" panose="020F0502020204030204" pitchFamily="34" charset="0"/>
              <a:cs typeface="Calibri" panose="020F0502020204030204" pitchFamily="34" charset="0"/>
            </a:endParaRPr>
          </a:p>
          <a:p>
            <a:r>
              <a:rPr lang="en-US" sz="1000" dirty="0">
                <a:latin typeface="Calibri" panose="020F0502020204030204" pitchFamily="34" charset="0"/>
                <a:cs typeface="Calibri" panose="020F0502020204030204" pitchFamily="34" charset="0"/>
              </a:rPr>
              <a:t>Rationally trained, in Western educational system, when I began preparing for presentation, I wanted to find a linear, causal formula to leave you with.</a:t>
            </a:r>
          </a:p>
          <a:p>
            <a:pPr marL="174708" indent="-174708">
              <a:buFont typeface="Arial" panose="020B0604020202020204" pitchFamily="34" charset="0"/>
              <a:buChar char="•"/>
            </a:pPr>
            <a:r>
              <a:rPr lang="en-US" sz="1000" dirty="0">
                <a:latin typeface="Calibri" panose="020F0502020204030204" pitchFamily="34" charset="0"/>
                <a:cs typeface="Calibri" panose="020F0502020204030204" pitchFamily="34" charset="0"/>
              </a:rPr>
              <a:t>Instead, found this interconnected web of various ecologies—each with its own web.</a:t>
            </a:r>
          </a:p>
          <a:p>
            <a:endParaRPr lang="en-US" sz="1000" dirty="0">
              <a:latin typeface="Calibri" panose="020F0502020204030204" pitchFamily="34" charset="0"/>
              <a:cs typeface="Calibri" panose="020F0502020204030204" pitchFamily="34" charset="0"/>
            </a:endParaRPr>
          </a:p>
          <a:p>
            <a:pPr marL="174708" indent="-174708">
              <a:buFont typeface="Arial" panose="020B0604020202020204" pitchFamily="34" charset="0"/>
              <a:buChar char="•"/>
            </a:pPr>
            <a:r>
              <a:rPr lang="en-US" sz="1000" dirty="0">
                <a:latin typeface="Calibri" panose="020F0502020204030204" pitchFamily="34" charset="0"/>
                <a:cs typeface="Calibri" panose="020F0502020204030204" pitchFamily="34" charset="0"/>
              </a:rPr>
              <a:t>These were not all; we looked at just three cogs and I highlighted only strongest connections.  Others:</a:t>
            </a:r>
          </a:p>
          <a:p>
            <a:pPr marL="465887" lvl="1" indent="-232943">
              <a:buFont typeface="Arial" panose="020B0604020202020204" pitchFamily="34" charset="0"/>
              <a:buChar char="•"/>
            </a:pPr>
            <a:r>
              <a:rPr lang="en-US" sz="1000" dirty="0">
                <a:latin typeface="Calibri" panose="020F0502020204030204" pitchFamily="34" charset="0"/>
                <a:cs typeface="Calibri" panose="020F0502020204030204" pitchFamily="34" charset="0"/>
              </a:rPr>
              <a:t>Attributing success to support from </a:t>
            </a:r>
            <a:r>
              <a:rPr lang="en-US" sz="1000" u="sng" dirty="0">
                <a:latin typeface="Calibri" panose="020F0502020204030204" pitchFamily="34" charset="0"/>
                <a:cs typeface="Calibri" panose="020F0502020204030204" pitchFamily="34" charset="0"/>
              </a:rPr>
              <a:t>men</a:t>
            </a:r>
          </a:p>
          <a:p>
            <a:pPr marL="465887" lvl="1" indent="-232943">
              <a:buFont typeface="Arial" panose="020B0604020202020204" pitchFamily="34" charset="0"/>
              <a:buChar char="•"/>
            </a:pPr>
            <a:r>
              <a:rPr lang="en-US" sz="1000" dirty="0">
                <a:latin typeface="Calibri" panose="020F0502020204030204" pitchFamily="34" charset="0"/>
                <a:cs typeface="Calibri" panose="020F0502020204030204" pitchFamily="34" charset="0"/>
              </a:rPr>
              <a:t>Current org has </a:t>
            </a:r>
            <a:r>
              <a:rPr lang="en-US" sz="1000" u="sng" dirty="0">
                <a:latin typeface="Calibri" panose="020F0502020204030204" pitchFamily="34" charset="0"/>
                <a:cs typeface="Calibri" panose="020F0502020204030204" pitchFamily="34" charset="0"/>
              </a:rPr>
              <a:t>mentoring system </a:t>
            </a:r>
            <a:r>
              <a:rPr lang="en-US" sz="1000" dirty="0">
                <a:latin typeface="Calibri" panose="020F0502020204030204" pitchFamily="34" charset="0"/>
                <a:cs typeface="Calibri" panose="020F0502020204030204" pitchFamily="34" charset="0"/>
              </a:rPr>
              <a:t>to promote/support women</a:t>
            </a:r>
          </a:p>
          <a:p>
            <a:pPr marL="465887" lvl="1" indent="-232943">
              <a:buFont typeface="Arial" panose="020B0604020202020204" pitchFamily="34" charset="0"/>
              <a:buChar char="•"/>
            </a:pPr>
            <a:r>
              <a:rPr lang="en-US" sz="1000" u="sng" dirty="0">
                <a:latin typeface="Calibri" panose="020F0502020204030204" pitchFamily="34" charset="0"/>
                <a:cs typeface="Calibri" panose="020F0502020204030204" pitchFamily="34" charset="0"/>
              </a:rPr>
              <a:t>Awareness of systemic barriers </a:t>
            </a:r>
            <a:r>
              <a:rPr lang="en-US" sz="1000" dirty="0">
                <a:latin typeface="Calibri" panose="020F0502020204030204" pitchFamily="34" charset="0"/>
                <a:cs typeface="Calibri" panose="020F0502020204030204" pitchFamily="34" charset="0"/>
              </a:rPr>
              <a:t>working against women attaining high levels of leadership (different expectations of women who lead, uneven emotional labor, glass cliff, prove-it-again bias, </a:t>
            </a:r>
            <a:r>
              <a:rPr lang="en-US" sz="1000" dirty="0" err="1">
                <a:latin typeface="Calibri" panose="020F0502020204030204" pitchFamily="34" charset="0"/>
                <a:cs typeface="Calibri" panose="020F0502020204030204" pitchFamily="34" charset="0"/>
              </a:rPr>
              <a:t>etc</a:t>
            </a:r>
            <a:r>
              <a:rPr lang="en-US" sz="1000" dirty="0">
                <a:latin typeface="Calibri" panose="020F0502020204030204" pitchFamily="34" charset="0"/>
                <a:cs typeface="Calibri" panose="020F0502020204030204" pitchFamily="34" charset="0"/>
              </a:rPr>
              <a:t>)</a:t>
            </a:r>
          </a:p>
          <a:p>
            <a:pPr marL="465887" lvl="1" indent="-232943">
              <a:buFont typeface="Arial" panose="020B0604020202020204" pitchFamily="34" charset="0"/>
              <a:buChar char="•"/>
            </a:pPr>
            <a:r>
              <a:rPr lang="en-US" sz="1000" u="sng" dirty="0">
                <a:latin typeface="Calibri" panose="020F0502020204030204" pitchFamily="34" charset="0"/>
                <a:cs typeface="Calibri" panose="020F0502020204030204" pitchFamily="34" charset="0"/>
              </a:rPr>
              <a:t>Stronger leadership skills</a:t>
            </a:r>
          </a:p>
          <a:p>
            <a:pPr marL="465887" lvl="1" indent="-232943">
              <a:buFont typeface="Arial" panose="020B0604020202020204" pitchFamily="34" charset="0"/>
              <a:buChar char="•"/>
            </a:pPr>
            <a:r>
              <a:rPr lang="en-US" sz="1000" dirty="0">
                <a:latin typeface="Calibri" panose="020F0502020204030204" pitchFamily="34" charset="0"/>
                <a:cs typeface="Calibri" panose="020F0502020204030204" pitchFamily="34" charset="0"/>
              </a:rPr>
              <a:t>Attributing </a:t>
            </a:r>
            <a:r>
              <a:rPr lang="en-US" sz="1000" u="sng" dirty="0">
                <a:latin typeface="Calibri" panose="020F0502020204030204" pitchFamily="34" charset="0"/>
                <a:cs typeface="Calibri" panose="020F0502020204030204" pitchFamily="34" charset="0"/>
              </a:rPr>
              <a:t>success to your education</a:t>
            </a:r>
            <a:r>
              <a:rPr lang="en-US" sz="1000" dirty="0">
                <a:latin typeface="Calibri" panose="020F0502020204030204" pitchFamily="34" charset="0"/>
                <a:cs typeface="Calibri" panose="020F0502020204030204" pitchFamily="34" charset="0"/>
              </a:rPr>
              <a:t>—specifically having MDiv, doctorate</a:t>
            </a:r>
          </a:p>
          <a:p>
            <a:pPr marL="465887" lvl="1" indent="-232943">
              <a:buFont typeface="Arial" panose="020B0604020202020204" pitchFamily="34" charset="0"/>
              <a:buChar char="•"/>
            </a:pPr>
            <a:r>
              <a:rPr lang="en-US" sz="1000" u="sng" dirty="0">
                <a:latin typeface="Calibri" panose="020F0502020204030204" pitchFamily="34" charset="0"/>
                <a:cs typeface="Calibri" panose="020F0502020204030204" pitchFamily="34" charset="0"/>
              </a:rPr>
              <a:t>Having optimism about opportunities for women </a:t>
            </a:r>
            <a:r>
              <a:rPr lang="en-US" sz="1000" dirty="0">
                <a:latin typeface="Calibri" panose="020F0502020204030204" pitchFamily="34" charset="0"/>
                <a:cs typeface="Calibri" panose="020F0502020204030204" pitchFamily="34" charset="0"/>
              </a:rPr>
              <a:t>to advance in theological education</a:t>
            </a:r>
          </a:p>
          <a:p>
            <a:pPr marL="465887" lvl="1" indent="-232943">
              <a:buFont typeface="Arial" panose="020B0604020202020204" pitchFamily="34" charset="0"/>
              <a:buChar char="•"/>
            </a:pPr>
            <a:r>
              <a:rPr lang="en-US" sz="1000" u="sng" dirty="0">
                <a:latin typeface="Calibri" panose="020F0502020204030204" pitchFamily="34" charset="0"/>
                <a:cs typeface="Calibri" panose="020F0502020204030204" pitchFamily="34" charset="0"/>
              </a:rPr>
              <a:t>Other opportunities </a:t>
            </a:r>
            <a:r>
              <a:rPr lang="en-US" sz="1000" dirty="0">
                <a:latin typeface="Calibri" panose="020F0502020204030204" pitchFamily="34" charset="0"/>
                <a:cs typeface="Calibri" panose="020F0502020204030204" pitchFamily="34" charset="0"/>
              </a:rPr>
              <a:t>to lead…</a:t>
            </a:r>
            <a:r>
              <a:rPr lang="en-US" sz="1000" dirty="0" err="1">
                <a:latin typeface="Calibri" panose="020F0502020204030204" pitchFamily="34" charset="0"/>
                <a:cs typeface="Calibri" panose="020F0502020204030204" pitchFamily="34" charset="0"/>
              </a:rPr>
              <a:t>etc</a:t>
            </a:r>
            <a:r>
              <a:rPr lang="en-US" sz="1000" dirty="0">
                <a:latin typeface="Calibri" panose="020F0502020204030204" pitchFamily="34" charset="0"/>
                <a:cs typeface="Calibri" panose="020F0502020204030204" pitchFamily="34" charset="0"/>
              </a:rPr>
              <a:t> </a:t>
            </a:r>
            <a:r>
              <a:rPr lang="en-US" sz="1000" dirty="0" err="1">
                <a:latin typeface="Calibri" panose="020F0502020204030204" pitchFamily="34" charset="0"/>
                <a:cs typeface="Calibri" panose="020F0502020204030204" pitchFamily="34" charset="0"/>
              </a:rPr>
              <a:t>etc</a:t>
            </a:r>
            <a:endParaRPr lang="en-US" sz="1000" dirty="0">
              <a:latin typeface="Calibri" panose="020F0502020204030204" pitchFamily="34" charset="0"/>
              <a:cs typeface="Calibri" panose="020F0502020204030204" pitchFamily="34" charset="0"/>
            </a:endParaRPr>
          </a:p>
          <a:p>
            <a:pPr marL="232943" lvl="1" indent="0"/>
            <a:endParaRPr lang="en-US" sz="1000" dirty="0">
              <a:latin typeface="Calibri" panose="020F0502020204030204" pitchFamily="34" charset="0"/>
              <a:cs typeface="Calibri" panose="020F0502020204030204" pitchFamily="34" charset="0"/>
            </a:endParaRPr>
          </a:p>
          <a:p>
            <a:pPr marL="465887" lvl="1" indent="-232943">
              <a:buFont typeface="Arial" panose="020B0604020202020204" pitchFamily="34" charset="0"/>
              <a:buChar char="•"/>
            </a:pPr>
            <a:r>
              <a:rPr lang="en-US" sz="1000" b="1" u="sng" dirty="0">
                <a:latin typeface="Calibri" panose="020F0502020204030204" pitchFamily="34" charset="0"/>
                <a:cs typeface="Calibri" panose="020F0502020204030204" pitchFamily="34" charset="0"/>
              </a:rPr>
              <a:t>What we see is how all these:  (1) are interconnected (impossible to see which lead to which) and (2) each is its own ecology/web of factors.</a:t>
            </a:r>
          </a:p>
          <a:p>
            <a:pPr marL="931774" lvl="1" indent="-174708">
              <a:buFont typeface="Arial" panose="020B0604020202020204" pitchFamily="34" charset="0"/>
              <a:buChar char="•"/>
            </a:pPr>
            <a:endParaRPr lang="en-US" sz="1000" dirty="0">
              <a:latin typeface="Calibri" panose="020F0502020204030204" pitchFamily="34" charset="0"/>
              <a:cs typeface="Calibri" panose="020F0502020204030204" pitchFamily="34" charset="0"/>
            </a:endParaRPr>
          </a:p>
          <a:p>
            <a:r>
              <a:rPr lang="en-US" sz="1000" b="1" dirty="0">
                <a:latin typeface="Calibri" panose="020F0502020204030204" pitchFamily="34" charset="0"/>
                <a:cs typeface="Calibri" panose="020F0502020204030204" pitchFamily="34" charset="0"/>
              </a:rPr>
              <a:t>***Perhaps most important thing to conclude</a:t>
            </a:r>
            <a:r>
              <a:rPr lang="en-US" sz="1000" dirty="0">
                <a:latin typeface="Calibri" panose="020F0502020204030204" pitchFamily="34" charset="0"/>
                <a:cs typeface="Calibri" panose="020F0502020204030204" pitchFamily="34" charset="0"/>
              </a:rPr>
              <a:t> from this analysis:  </a:t>
            </a:r>
            <a:r>
              <a:rPr lang="en-US" sz="1000" b="1" u="sng" dirty="0">
                <a:latin typeface="Calibri" panose="020F0502020204030204" pitchFamily="34" charset="0"/>
                <a:cs typeface="Calibri" panose="020F0502020204030204" pitchFamily="34" charset="0"/>
              </a:rPr>
              <a:t>all connected to the presence of mentors and advocates!</a:t>
            </a:r>
            <a:endParaRPr lang="en-US" sz="1000" dirty="0">
              <a:latin typeface="Calibri" panose="020F0502020204030204" pitchFamily="34" charset="0"/>
              <a:cs typeface="Calibri" panose="020F0502020204030204" pitchFamily="34" charset="0"/>
            </a:endParaRPr>
          </a:p>
          <a:p>
            <a:pPr marL="931774" lvl="1" indent="-174708">
              <a:buFont typeface="Arial" panose="020B0604020202020204" pitchFamily="34" charset="0"/>
              <a:buChar char="•"/>
            </a:pPr>
            <a:endParaRPr lang="en-US" sz="1000" dirty="0">
              <a:latin typeface="Calibri" panose="020F0502020204030204" pitchFamily="34" charset="0"/>
              <a:cs typeface="Calibri" panose="020F0502020204030204" pitchFamily="34" charset="0"/>
            </a:endParaRPr>
          </a:p>
          <a:p>
            <a:pPr marL="931774" lvl="1" indent="-174708">
              <a:buFont typeface="Arial" panose="020B0604020202020204" pitchFamily="34" charset="0"/>
              <a:buChar char="•"/>
            </a:pPr>
            <a:endParaRPr lang="en-US" sz="1000" dirty="0">
              <a:latin typeface="Calibri" panose="020F0502020204030204" pitchFamily="34" charset="0"/>
              <a:cs typeface="Calibri" panose="020F0502020204030204" pitchFamily="34" charset="0"/>
            </a:endParaRPr>
          </a:p>
          <a:p>
            <a:pPr marL="931774" lvl="1" indent="-174708">
              <a:buFont typeface="Arial" panose="020B0604020202020204" pitchFamily="34" charset="0"/>
              <a:buChar char="•"/>
            </a:pPr>
            <a:endParaRPr lang="en-U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5131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92313" y="546100"/>
            <a:ext cx="2281237" cy="1282700"/>
          </a:xfrm>
        </p:spPr>
      </p:sp>
      <p:sp>
        <p:nvSpPr>
          <p:cNvPr id="3" name="Notes Placeholder 2"/>
          <p:cNvSpPr>
            <a:spLocks noGrp="1"/>
          </p:cNvSpPr>
          <p:nvPr>
            <p:ph type="body" idx="1"/>
          </p:nvPr>
        </p:nvSpPr>
        <p:spPr>
          <a:xfrm>
            <a:off x="701040" y="1829561"/>
            <a:ext cx="5608320" cy="6769609"/>
          </a:xfrm>
        </p:spPr>
        <p:txBody>
          <a:bodyPr/>
          <a:lstStyle/>
          <a:p>
            <a:r>
              <a:rPr lang="en-US" sz="1000" dirty="0">
                <a:latin typeface="Calibri" panose="020F0502020204030204" pitchFamily="34" charset="0"/>
                <a:cs typeface="Calibri" panose="020F0502020204030204" pitchFamily="34" charset="0"/>
              </a:rPr>
              <a:t>Showed you my mentor map at the start.  Again, I didn’t realize how these mentors and advocates would be related to my ecologies of leadership when I began my journey.</a:t>
            </a:r>
          </a:p>
          <a:p>
            <a:endParaRPr lang="en-US" sz="1000" dirty="0">
              <a:latin typeface="Calibri" panose="020F0502020204030204" pitchFamily="34" charset="0"/>
              <a:cs typeface="Calibri" panose="020F0502020204030204" pitchFamily="34" charset="0"/>
            </a:endParaRPr>
          </a:p>
          <a:p>
            <a:pPr marL="174708" indent="-174708">
              <a:buFont typeface="Arial" panose="020B0604020202020204" pitchFamily="34" charset="0"/>
              <a:buChar char="•"/>
            </a:pPr>
            <a:r>
              <a:rPr lang="en-US" sz="1000" dirty="0">
                <a:latin typeface="Calibri" panose="020F0502020204030204" pitchFamily="34" charset="0"/>
                <a:cs typeface="Calibri" panose="020F0502020204030204" pitchFamily="34" charset="0"/>
              </a:rPr>
              <a:t>Except one:  one has grown and flourished </a:t>
            </a:r>
            <a:r>
              <a:rPr lang="en-US" sz="1000" dirty="0">
                <a:latin typeface="Calibri" panose="020F0502020204030204" pitchFamily="34" charset="0"/>
                <a:cs typeface="Calibri" panose="020F0502020204030204" pitchFamily="34" charset="0"/>
                <a:sym typeface="Wingdings" panose="05000000000000000000" pitchFamily="2" charset="2"/>
              </a:rPr>
              <a:t> cyclically, reciprocally</a:t>
            </a:r>
          </a:p>
          <a:p>
            <a:pPr marL="352650" lvl="1" indent="-118090">
              <a:buFont typeface="Arial" panose="020B0604020202020204" pitchFamily="34" charset="0"/>
              <a:buChar char="•"/>
            </a:pPr>
            <a:r>
              <a:rPr lang="en-US" sz="1000" dirty="0">
                <a:latin typeface="Calibri" panose="020F0502020204030204" pitchFamily="34" charset="0"/>
                <a:cs typeface="Calibri" panose="020F0502020204030204" pitchFamily="34" charset="0"/>
                <a:sym typeface="Wingdings" panose="05000000000000000000" pitchFamily="2" charset="2"/>
              </a:rPr>
              <a:t>Started w her showing me structural obstacles (-isms). Now, with my networks through ATS, I provide </a:t>
            </a:r>
            <a:r>
              <a:rPr lang="en-US" sz="1000" u="sng" dirty="0">
                <a:latin typeface="Calibri" panose="020F0502020204030204" pitchFamily="34" charset="0"/>
                <a:cs typeface="Calibri" panose="020F0502020204030204" pitchFamily="34" charset="0"/>
                <a:sym typeface="Wingdings" panose="05000000000000000000" pitchFamily="2" charset="2"/>
              </a:rPr>
              <a:t>her</a:t>
            </a:r>
            <a:r>
              <a:rPr lang="en-US" sz="1000" dirty="0">
                <a:latin typeface="Calibri" panose="020F0502020204030204" pitchFamily="34" charset="0"/>
                <a:cs typeface="Calibri" panose="020F0502020204030204" pitchFamily="34" charset="0"/>
                <a:sym typeface="Wingdings" panose="05000000000000000000" pitchFamily="2" charset="2"/>
              </a:rPr>
              <a:t> with connections to conversations and resources she never had access to.</a:t>
            </a:r>
          </a:p>
          <a:p>
            <a:pPr marL="352650" lvl="1" indent="-118090">
              <a:buFont typeface="Arial" panose="020B0604020202020204" pitchFamily="34" charset="0"/>
              <a:buChar char="•"/>
            </a:pPr>
            <a:r>
              <a:rPr lang="en-US" sz="1000" dirty="0">
                <a:latin typeface="Calibri" panose="020F0502020204030204" pitchFamily="34" charset="0"/>
                <a:cs typeface="Calibri" panose="020F0502020204030204" pitchFamily="34" charset="0"/>
                <a:sym typeface="Wingdings" panose="05000000000000000000" pitchFamily="2" charset="2"/>
              </a:rPr>
              <a:t>I continue to learn from her, and </a:t>
            </a:r>
            <a:r>
              <a:rPr lang="en-US" sz="1000" u="sng" dirty="0">
                <a:latin typeface="Calibri" panose="020F0502020204030204" pitchFamily="34" charset="0"/>
                <a:cs typeface="Calibri" panose="020F0502020204030204" pitchFamily="34" charset="0"/>
                <a:sym typeface="Wingdings" panose="05000000000000000000" pitchFamily="2" charset="2"/>
              </a:rPr>
              <a:t>together</a:t>
            </a:r>
            <a:r>
              <a:rPr lang="en-US" sz="1000" dirty="0">
                <a:latin typeface="Calibri" panose="020F0502020204030204" pitchFamily="34" charset="0"/>
                <a:cs typeface="Calibri" panose="020F0502020204030204" pitchFamily="34" charset="0"/>
                <a:sym typeface="Wingdings" panose="05000000000000000000" pitchFamily="2" charset="2"/>
              </a:rPr>
              <a:t> we are changing the industry.  Helping institutions, funders, decision-makers know about a hidden sub-community (our sub-community) within the theological world.  Helping to bring visibility to this sub-community.</a:t>
            </a:r>
            <a:endParaRPr lang="en-US" sz="1000" dirty="0">
              <a:latin typeface="Calibri" panose="020F0502020204030204" pitchFamily="34" charset="0"/>
              <a:cs typeface="Calibri" panose="020F0502020204030204" pitchFamily="34" charset="0"/>
            </a:endParaRPr>
          </a:p>
          <a:p>
            <a:endParaRPr lang="en-US" sz="1000" b="1" dirty="0">
              <a:latin typeface="Calibri" panose="020F0502020204030204" pitchFamily="34" charset="0"/>
              <a:cs typeface="Calibri" panose="020F0502020204030204" pitchFamily="34" charset="0"/>
            </a:endParaRPr>
          </a:p>
          <a:p>
            <a:r>
              <a:rPr lang="en-US" sz="1000" b="0" dirty="0">
                <a:latin typeface="Calibri" panose="020F0502020204030204" pitchFamily="34" charset="0"/>
                <a:cs typeface="Calibri" panose="020F0502020204030204" pitchFamily="34" charset="0"/>
              </a:rPr>
              <a:t>What</a:t>
            </a:r>
            <a:r>
              <a:rPr lang="en-US" sz="1000" b="1" dirty="0">
                <a:latin typeface="Calibri" panose="020F0502020204030204" pitchFamily="34" charset="0"/>
                <a:cs typeface="Calibri" panose="020F0502020204030204" pitchFamily="34" charset="0"/>
              </a:rPr>
              <a:t> </a:t>
            </a:r>
            <a:r>
              <a:rPr lang="en-US" sz="1000" dirty="0">
                <a:latin typeface="Calibri" panose="020F0502020204030204" pitchFamily="34" charset="0"/>
                <a:cs typeface="Calibri" panose="020F0502020204030204" pitchFamily="34" charset="0"/>
              </a:rPr>
              <a:t>if you could </a:t>
            </a:r>
            <a:r>
              <a:rPr lang="en-US" sz="1000" u="sng" dirty="0">
                <a:latin typeface="Calibri" panose="020F0502020204030204" pitchFamily="34" charset="0"/>
                <a:cs typeface="Calibri" panose="020F0502020204030204" pitchFamily="34" charset="0"/>
              </a:rPr>
              <a:t>intentionally design </a:t>
            </a:r>
            <a:r>
              <a:rPr lang="en-US" sz="1000" dirty="0">
                <a:latin typeface="Calibri" panose="020F0502020204030204" pitchFamily="34" charset="0"/>
                <a:cs typeface="Calibri" panose="020F0502020204030204" pitchFamily="34" charset="0"/>
              </a:rPr>
              <a:t>your crew of mentors and advocates?  At minimum, </a:t>
            </a:r>
            <a:r>
              <a:rPr lang="en-US" sz="1000" u="sng" dirty="0">
                <a:latin typeface="Calibri" panose="020F0502020204030204" pitchFamily="34" charset="0"/>
                <a:cs typeface="Calibri" panose="020F0502020204030204" pitchFamily="34" charset="0"/>
              </a:rPr>
              <a:t>figure out the realms and identify/fill gaps</a:t>
            </a:r>
            <a:r>
              <a:rPr lang="en-US" sz="1000" dirty="0">
                <a:latin typeface="Calibri" panose="020F0502020204030204" pitchFamily="34" charset="0"/>
                <a:cs typeface="Calibri" panose="020F0502020204030204" pitchFamily="34" charset="0"/>
              </a:rPr>
              <a:t>.</a:t>
            </a:r>
          </a:p>
          <a:p>
            <a:pPr marL="174708" indent="-174708">
              <a:buFont typeface="Arial" panose="020B0604020202020204" pitchFamily="34" charset="0"/>
              <a:buChar char="•"/>
            </a:pPr>
            <a:r>
              <a:rPr lang="en-US" sz="1000" dirty="0">
                <a:latin typeface="Calibri" panose="020F0502020204030204" pitchFamily="34" charset="0"/>
                <a:cs typeface="Calibri" panose="020F0502020204030204" pitchFamily="34" charset="0"/>
              </a:rPr>
              <a:t>Co-workers in the Vineyard/Program for Priestly Formation (Roman Catholic world)—four dimensions.  Use what makes sense to you.</a:t>
            </a:r>
          </a:p>
          <a:p>
            <a:pPr marL="174708" indent="-174708">
              <a:buFont typeface="Arial" panose="020B0604020202020204" pitchFamily="34" charset="0"/>
              <a:buChar char="•"/>
            </a:pPr>
            <a:r>
              <a:rPr lang="en-US" sz="1000" dirty="0">
                <a:latin typeface="Calibri" panose="020F0502020204030204" pitchFamily="34" charset="0"/>
                <a:cs typeface="Calibri" panose="020F0502020204030204" pitchFamily="34" charset="0"/>
              </a:rPr>
              <a:t>Each brings their own ecologies, connections, networks, learning.</a:t>
            </a:r>
          </a:p>
          <a:p>
            <a:pPr marL="174708" indent="-174708">
              <a:buFont typeface="Arial" panose="020B0604020202020204" pitchFamily="34" charset="0"/>
              <a:buChar char="•"/>
            </a:pPr>
            <a:endParaRPr lang="en-US" sz="1000" dirty="0">
              <a:latin typeface="Calibri" panose="020F0502020204030204" pitchFamily="34" charset="0"/>
              <a:cs typeface="Calibri" panose="020F0502020204030204" pitchFamily="34" charset="0"/>
            </a:endParaRPr>
          </a:p>
          <a:p>
            <a:pPr marL="174708" indent="-174708">
              <a:buFont typeface="Arial" panose="020B0604020202020204" pitchFamily="34" charset="0"/>
              <a:buChar char="•"/>
            </a:pPr>
            <a:r>
              <a:rPr lang="en-US" sz="1000" dirty="0">
                <a:latin typeface="Calibri" panose="020F0502020204030204" pitchFamily="34" charset="0"/>
                <a:cs typeface="Calibri" panose="020F0502020204030204" pitchFamily="34" charset="0"/>
              </a:rPr>
              <a:t>All interviewees spoke about how they are already mentoring and advocating for other women!  Often, we wait to mentor or advocate </a:t>
            </a:r>
            <a:r>
              <a:rPr lang="en-US" sz="1000" u="sng" dirty="0">
                <a:latin typeface="Calibri" panose="020F0502020204030204" pitchFamily="34" charset="0"/>
                <a:cs typeface="Calibri" panose="020F0502020204030204" pitchFamily="34" charset="0"/>
              </a:rPr>
              <a:t>until we get into a place of power</a:t>
            </a:r>
            <a:r>
              <a:rPr lang="en-US" sz="1000" dirty="0">
                <a:latin typeface="Calibri" panose="020F0502020204030204" pitchFamily="34" charset="0"/>
                <a:cs typeface="Calibri" panose="020F0502020204030204" pitchFamily="34" charset="0"/>
              </a:rPr>
              <a:t>—You will be forever waiting!  You </a:t>
            </a:r>
            <a:r>
              <a:rPr lang="en-US" sz="1000" u="sng" dirty="0">
                <a:latin typeface="Calibri" panose="020F0502020204030204" pitchFamily="34" charset="0"/>
                <a:cs typeface="Calibri" panose="020F0502020204030204" pitchFamily="34" charset="0"/>
              </a:rPr>
              <a:t>do</a:t>
            </a:r>
            <a:r>
              <a:rPr lang="en-US" sz="1000" dirty="0">
                <a:latin typeface="Calibri" panose="020F0502020204030204" pitchFamily="34" charset="0"/>
                <a:cs typeface="Calibri" panose="020F0502020204030204" pitchFamily="34" charset="0"/>
              </a:rPr>
              <a:t> have some power.  Begin to use it.</a:t>
            </a:r>
          </a:p>
          <a:p>
            <a:pPr marL="174708" indent="-174708">
              <a:buFont typeface="Arial" panose="020B0604020202020204" pitchFamily="34" charset="0"/>
              <a:buChar char="•"/>
            </a:pPr>
            <a:r>
              <a:rPr lang="en-US" sz="1000" dirty="0">
                <a:latin typeface="Calibri" panose="020F0502020204030204" pitchFamily="34" charset="0"/>
                <a:cs typeface="Calibri" panose="020F0502020204030204" pitchFamily="34" charset="0"/>
              </a:rPr>
              <a:t>Then </a:t>
            </a:r>
            <a:r>
              <a:rPr lang="en-US" sz="1000" u="sng" dirty="0">
                <a:latin typeface="Calibri" panose="020F0502020204030204" pitchFamily="34" charset="0"/>
                <a:cs typeface="Calibri" panose="020F0502020204030204" pitchFamily="34" charset="0"/>
              </a:rPr>
              <a:t>begin to help those you mentor or advocate for build </a:t>
            </a:r>
            <a:r>
              <a:rPr lang="en-US" sz="1000" dirty="0">
                <a:latin typeface="Calibri" panose="020F0502020204030204" pitchFamily="34" charset="0"/>
                <a:cs typeface="Calibri" panose="020F0502020204030204" pitchFamily="34" charset="0"/>
              </a:rPr>
              <a:t>their mentor maps and cultivate their interconnected ecologies of leadership.</a:t>
            </a:r>
          </a:p>
          <a:p>
            <a:pPr marL="174708" indent="-174708">
              <a:buFont typeface="Arial" panose="020B0604020202020204" pitchFamily="34" charset="0"/>
              <a:buChar char="•"/>
            </a:pPr>
            <a:endParaRPr lang="en-US" sz="1000" dirty="0">
              <a:latin typeface="Calibri" panose="020F0502020204030204" pitchFamily="34" charset="0"/>
              <a:cs typeface="Calibri" panose="020F0502020204030204" pitchFamily="34" charset="0"/>
            </a:endParaRPr>
          </a:p>
          <a:p>
            <a:r>
              <a:rPr lang="en-US" sz="1000" b="1" dirty="0">
                <a:latin typeface="Calibri" panose="020F0502020204030204" pitchFamily="34" charset="0"/>
                <a:cs typeface="Calibri" panose="020F0502020204030204" pitchFamily="34" charset="0"/>
              </a:rPr>
              <a:t>***Remember:  a key connector is the presence of mentors and advocates</a:t>
            </a:r>
            <a:r>
              <a:rPr lang="en-US" sz="1000" dirty="0">
                <a:latin typeface="Calibri" panose="020F0502020204030204" pitchFamily="34" charset="0"/>
                <a:cs typeface="Calibri" panose="020F0502020204030204" pitchFamily="34" charset="0"/>
              </a:rPr>
              <a:t>.</a:t>
            </a:r>
          </a:p>
          <a:p>
            <a:pPr marL="232943" indent="-232943"/>
            <a:r>
              <a:rPr lang="en-US" sz="1000" dirty="0">
                <a:latin typeface="Calibri" panose="020F0502020204030204" pitchFamily="34" charset="0"/>
                <a:cs typeface="Calibri" panose="020F0502020204030204" pitchFamily="34" charset="0"/>
              </a:rPr>
              <a:t>     Our organizations are slower moving, so it behooves us to do this more grass-roots.  </a:t>
            </a:r>
          </a:p>
          <a:p>
            <a:pPr marL="232943" indent="-232943"/>
            <a:r>
              <a:rPr lang="en-US" sz="1000" dirty="0">
                <a:latin typeface="Calibri" panose="020F0502020204030204" pitchFamily="34" charset="0"/>
                <a:cs typeface="Calibri" panose="020F0502020204030204" pitchFamily="34" charset="0"/>
              </a:rPr>
              <a:t>	Let’s cultivate this </a:t>
            </a:r>
            <a:r>
              <a:rPr lang="en-US" sz="1000" u="sng" dirty="0">
                <a:latin typeface="Calibri" panose="020F0502020204030204" pitchFamily="34" charset="0"/>
                <a:cs typeface="Calibri" panose="020F0502020204030204" pitchFamily="34" charset="0"/>
              </a:rPr>
              <a:t>massive</a:t>
            </a:r>
            <a:r>
              <a:rPr lang="en-US" sz="1000" dirty="0">
                <a:latin typeface="Calibri" panose="020F0502020204030204" pitchFamily="34" charset="0"/>
                <a:cs typeface="Calibri" panose="020F0502020204030204" pitchFamily="34" charset="0"/>
              </a:rPr>
              <a:t> web of interconnected ecologies…and help the industry move forward, together!</a:t>
            </a:r>
            <a:endParaRPr lang="en-US" sz="1000" b="1" dirty="0">
              <a:latin typeface="Calibri" panose="020F0502020204030204" pitchFamily="34" charset="0"/>
              <a:cs typeface="Calibri" panose="020F0502020204030204" pitchFamily="34" charset="0"/>
            </a:endParaRPr>
          </a:p>
          <a:p>
            <a:endParaRPr lang="en-US" sz="1000" dirty="0">
              <a:latin typeface="Calibri" panose="020F0502020204030204" pitchFamily="34" charset="0"/>
              <a:cs typeface="Calibri" panose="020F0502020204030204" pitchFamily="34" charset="0"/>
            </a:endParaRPr>
          </a:p>
          <a:p>
            <a:r>
              <a:rPr lang="en-US" sz="1000" dirty="0">
                <a:solidFill>
                  <a:schemeClr val="bg1">
                    <a:lumMod val="75000"/>
                  </a:schemeClr>
                </a:solidFill>
                <a:latin typeface="Calibri" panose="020F0502020204030204" pitchFamily="34" charset="0"/>
                <a:cs typeface="Calibri" panose="020F0502020204030204" pitchFamily="34" charset="0"/>
              </a:rPr>
              <a:t>https://www.usccb.org/upload/co-workers-vineyard-lay-ecclesial-ministry-2005.pdf</a:t>
            </a:r>
          </a:p>
          <a:p>
            <a:r>
              <a:rPr lang="en-US" sz="1000" dirty="0">
                <a:solidFill>
                  <a:schemeClr val="bg1">
                    <a:lumMod val="75000"/>
                  </a:schemeClr>
                </a:solidFill>
                <a:latin typeface="Calibri" panose="020F0502020204030204" pitchFamily="34" charset="0"/>
                <a:cs typeface="Calibri" panose="020F0502020204030204" pitchFamily="34" charset="0"/>
              </a:rPr>
              <a:t>https://usccb.cld.bz/Program-of-Priestly-Formation-6th-edition</a:t>
            </a:r>
          </a:p>
          <a:p>
            <a:endParaRPr lang="en-US" sz="1000" dirty="0">
              <a:solidFill>
                <a:schemeClr val="bg1">
                  <a:lumMod val="75000"/>
                </a:schemeClr>
              </a:solidFill>
              <a:latin typeface="Calibri" panose="020F0502020204030204" pitchFamily="34" charset="0"/>
              <a:cs typeface="Calibri" panose="020F0502020204030204" pitchFamily="34" charset="0"/>
            </a:endParaRPr>
          </a:p>
          <a:p>
            <a:r>
              <a:rPr lang="en-US" sz="1000" dirty="0">
                <a:solidFill>
                  <a:schemeClr val="bg1">
                    <a:lumMod val="50000"/>
                  </a:schemeClr>
                </a:solidFill>
                <a:latin typeface="Calibri" panose="020F0502020204030204" pitchFamily="34" charset="0"/>
                <a:cs typeface="Calibri" panose="020F0502020204030204" pitchFamily="34" charset="0"/>
              </a:rPr>
              <a:t>My example:</a:t>
            </a:r>
          </a:p>
          <a:p>
            <a:r>
              <a:rPr lang="en-US" sz="1000" dirty="0">
                <a:solidFill>
                  <a:schemeClr val="bg1">
                    <a:lumMod val="50000"/>
                  </a:schemeClr>
                </a:solidFill>
                <a:latin typeface="Calibri" panose="020F0502020204030204" pitchFamily="34" charset="0"/>
                <a:cs typeface="Calibri" panose="020F0502020204030204" pitchFamily="34" charset="0"/>
              </a:rPr>
              <a:t>Human—Pam (sense of self-value), Lydia (integrity)</a:t>
            </a:r>
          </a:p>
          <a:p>
            <a:r>
              <a:rPr lang="en-US" sz="1000" dirty="0">
                <a:solidFill>
                  <a:schemeClr val="bg1">
                    <a:lumMod val="50000"/>
                  </a:schemeClr>
                </a:solidFill>
                <a:latin typeface="Calibri" panose="020F0502020204030204" pitchFamily="34" charset="0"/>
                <a:cs typeface="Calibri" panose="020F0502020204030204" pitchFamily="34" charset="0"/>
              </a:rPr>
              <a:t>Intellectual—John (provided me access to teaching; legitimacy and credibility)</a:t>
            </a:r>
          </a:p>
          <a:p>
            <a:r>
              <a:rPr lang="en-US" sz="1000" dirty="0">
                <a:solidFill>
                  <a:schemeClr val="bg1">
                    <a:lumMod val="50000"/>
                  </a:schemeClr>
                </a:solidFill>
                <a:latin typeface="Calibri" panose="020F0502020204030204" pitchFamily="34" charset="0"/>
                <a:cs typeface="Calibri" panose="020F0502020204030204" pitchFamily="34" charset="0"/>
              </a:rPr>
              <a:t>Pastoral/Vocational—Young (awareness of political terrain, learn to navigate it gracefully), Barbara (social capital—don’t burn your network)</a:t>
            </a:r>
          </a:p>
          <a:p>
            <a:r>
              <a:rPr lang="en-US" sz="1000" dirty="0">
                <a:solidFill>
                  <a:schemeClr val="bg1">
                    <a:lumMod val="50000"/>
                  </a:schemeClr>
                </a:solidFill>
                <a:latin typeface="Calibri" panose="020F0502020204030204" pitchFamily="34" charset="0"/>
                <a:cs typeface="Calibri" panose="020F0502020204030204" pitchFamily="34" charset="0"/>
              </a:rPr>
              <a:t>Spiritual—Ken (pastor, where spirituality meets social relevance), Mom (“prayer warrior”, being more completely human)</a:t>
            </a:r>
          </a:p>
          <a:p>
            <a:endParaRPr lang="en-US" sz="1000" dirty="0">
              <a:solidFill>
                <a:schemeClr val="bg1">
                  <a:lumMod val="50000"/>
                </a:schemeClr>
              </a:solidFill>
              <a:latin typeface="Calibri" panose="020F0502020204030204" pitchFamily="34" charset="0"/>
              <a:cs typeface="Calibri" panose="020F0502020204030204" pitchFamily="34" charset="0"/>
            </a:endParaRPr>
          </a:p>
          <a:p>
            <a:r>
              <a:rPr lang="en-US" sz="1000" dirty="0">
                <a:solidFill>
                  <a:schemeClr val="bg1">
                    <a:lumMod val="50000"/>
                  </a:schemeClr>
                </a:solidFill>
                <a:latin typeface="Calibri" panose="020F0502020204030204" pitchFamily="34" charset="0"/>
                <a:cs typeface="Calibri" panose="020F0502020204030204" pitchFamily="34" charset="0"/>
              </a:rPr>
              <a:t>Where Intellectual meets Vocational—</a:t>
            </a:r>
          </a:p>
          <a:p>
            <a:r>
              <a:rPr lang="en-US" sz="1000" dirty="0">
                <a:solidFill>
                  <a:schemeClr val="bg1">
                    <a:lumMod val="50000"/>
                  </a:schemeClr>
                </a:solidFill>
                <a:latin typeface="Calibri" panose="020F0502020204030204" pitchFamily="34" charset="0"/>
                <a:cs typeface="Calibri" panose="020F0502020204030204" pitchFamily="34" charset="0"/>
              </a:rPr>
              <a:t>Daryl (dissertation advisor, gave access to intellectual circles in my guild, nationally)</a:t>
            </a:r>
          </a:p>
          <a:p>
            <a:r>
              <a:rPr lang="en-US" sz="1000" dirty="0">
                <a:solidFill>
                  <a:schemeClr val="bg1">
                    <a:lumMod val="50000"/>
                  </a:schemeClr>
                </a:solidFill>
                <a:latin typeface="Calibri" panose="020F0502020204030204" pitchFamily="34" charset="0"/>
                <a:cs typeface="Calibri" panose="020F0502020204030204" pitchFamily="34" charset="0"/>
              </a:rPr>
              <a:t>Don (as a critically aware White male, well-networked and –published, provided intros to circles previously closed to me on campus, as well as nationally)</a:t>
            </a:r>
          </a:p>
          <a:p>
            <a:r>
              <a:rPr lang="en-US" sz="1000" dirty="0">
                <a:solidFill>
                  <a:schemeClr val="bg1">
                    <a:lumMod val="50000"/>
                  </a:schemeClr>
                </a:solidFill>
                <a:latin typeface="Calibri" panose="020F0502020204030204" pitchFamily="34" charset="0"/>
                <a:cs typeface="Calibri" panose="020F0502020204030204" pitchFamily="34" charset="0"/>
              </a:rPr>
              <a:t>John (leading biblical scholar—helped me expand notion of “ministry” to </a:t>
            </a:r>
            <a:r>
              <a:rPr lang="en-US" sz="1000">
                <a:solidFill>
                  <a:schemeClr val="bg1">
                    <a:lumMod val="50000"/>
                  </a:schemeClr>
                </a:solidFill>
                <a:latin typeface="Calibri" panose="020F0502020204030204" pitchFamily="34" charset="0"/>
                <a:cs typeface="Calibri" panose="020F0502020204030204" pitchFamily="34" charset="0"/>
              </a:rPr>
              <a:t>include teaching; had </a:t>
            </a:r>
            <a:r>
              <a:rPr lang="en-US" sz="1000" dirty="0">
                <a:solidFill>
                  <a:schemeClr val="bg1">
                    <a:lumMod val="50000"/>
                  </a:schemeClr>
                </a:solidFill>
                <a:latin typeface="Calibri" panose="020F0502020204030204" pitchFamily="34" charset="0"/>
                <a:cs typeface="Calibri" panose="020F0502020204030204" pitchFamily="34" charset="0"/>
              </a:rPr>
              <a:t>me teach a session while I was a student, then gave approval only for me to teach the course, if not him)</a:t>
            </a:r>
          </a:p>
        </p:txBody>
      </p:sp>
    </p:spTree>
    <p:extLst>
      <p:ext uri="{BB962C8B-B14F-4D97-AF65-F5344CB8AC3E}">
        <p14:creationId xmlns:p14="http://schemas.microsoft.com/office/powerpoint/2010/main" val="3619012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8938" y="625475"/>
            <a:ext cx="3692525" cy="2076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1118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4763" y="696913"/>
            <a:ext cx="4460875" cy="2509837"/>
          </a:xfrm>
        </p:spPr>
      </p:sp>
      <p:sp>
        <p:nvSpPr>
          <p:cNvPr id="3" name="Notes Placeholder 2"/>
          <p:cNvSpPr>
            <a:spLocks noGrp="1"/>
          </p:cNvSpPr>
          <p:nvPr>
            <p:ph type="body" idx="1"/>
          </p:nvPr>
        </p:nvSpPr>
        <p:spPr>
          <a:xfrm>
            <a:off x="701040" y="3293811"/>
            <a:ext cx="5608320" cy="5305359"/>
          </a:xfrm>
        </p:spPr>
        <p:txBody>
          <a:bodyPr/>
          <a:lstStyle/>
          <a:p>
            <a:r>
              <a:rPr lang="en-US" sz="1000" dirty="0">
                <a:latin typeface="Calibri" panose="020F0502020204030204" pitchFamily="34" charset="0"/>
                <a:cs typeface="Calibri" panose="020F0502020204030204" pitchFamily="34" charset="0"/>
              </a:rPr>
              <a:t>Will return to this at end.</a:t>
            </a:r>
          </a:p>
          <a:p>
            <a:pPr marL="174708" indent="-174708">
              <a:buFont typeface="Arial" panose="020B0604020202020204" pitchFamily="34" charset="0"/>
              <a:buChar char="•"/>
            </a:pPr>
            <a:r>
              <a:rPr lang="en-US" sz="1000" dirty="0">
                <a:latin typeface="Calibri" panose="020F0502020204030204" pitchFamily="34" charset="0"/>
                <a:cs typeface="Calibri" panose="020F0502020204030204" pitchFamily="34" charset="0"/>
              </a:rPr>
              <a:t>Picture of some of my mentors/advocates.</a:t>
            </a:r>
          </a:p>
          <a:p>
            <a:pPr marL="174708" indent="-174708">
              <a:buFont typeface="Arial" panose="020B0604020202020204" pitchFamily="34" charset="0"/>
              <a:buChar char="•"/>
            </a:pPr>
            <a:r>
              <a:rPr lang="en-US" sz="1000" dirty="0">
                <a:latin typeface="Calibri" panose="020F0502020204030204" pitchFamily="34" charset="0"/>
                <a:cs typeface="Calibri" panose="020F0502020204030204" pitchFamily="34" charset="0"/>
              </a:rPr>
              <a:t>Grateful to each one, but at time, had no idea how interconnected these folks would be to my leadership.</a:t>
            </a:r>
          </a:p>
          <a:p>
            <a:pPr marL="174708" indent="-174708">
              <a:buFont typeface="Arial" panose="020B0604020202020204" pitchFamily="34" charset="0"/>
              <a:buChar char="•"/>
            </a:pPr>
            <a:r>
              <a:rPr lang="en-US" sz="1000" dirty="0">
                <a:latin typeface="Calibri" panose="020F0502020204030204" pitchFamily="34" charset="0"/>
                <a:cs typeface="Calibri" panose="020F0502020204030204" pitchFamily="34" charset="0"/>
              </a:rPr>
              <a:t>Lost many opportunities to benefit from them, beyond things I learned in the moment.</a:t>
            </a:r>
          </a:p>
          <a:p>
            <a:pPr marL="174708" indent="-174708">
              <a:buFont typeface="Arial" panose="020B0604020202020204" pitchFamily="34" charset="0"/>
              <a:buChar char="•"/>
            </a:pPr>
            <a:endParaRPr lang="en-U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50029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9588" y="400050"/>
            <a:ext cx="3451225" cy="1941513"/>
          </a:xfrm>
        </p:spPr>
      </p:sp>
      <p:sp>
        <p:nvSpPr>
          <p:cNvPr id="3" name="Notes Placeholder 2"/>
          <p:cNvSpPr>
            <a:spLocks noGrp="1"/>
          </p:cNvSpPr>
          <p:nvPr>
            <p:ph type="body" idx="1"/>
          </p:nvPr>
        </p:nvSpPr>
        <p:spPr>
          <a:xfrm>
            <a:off x="701040" y="2341855"/>
            <a:ext cx="5608320" cy="6257316"/>
          </a:xfrm>
        </p:spPr>
        <p:txBody>
          <a:bodyPr/>
          <a:lstStyle/>
          <a:p>
            <a:r>
              <a:rPr lang="en-US" sz="1000" b="1" dirty="0">
                <a:latin typeface="Calibri" panose="020F0502020204030204" pitchFamily="34" charset="0"/>
                <a:cs typeface="Calibri" panose="020F0502020204030204" pitchFamily="34" charset="0"/>
              </a:rPr>
              <a:t>***So goal for this session:  </a:t>
            </a:r>
            <a:r>
              <a:rPr lang="en-US" sz="1000" b="1" u="sng" dirty="0">
                <a:latin typeface="Calibri" panose="020F0502020204030204" pitchFamily="34" charset="0"/>
                <a:cs typeface="Calibri" panose="020F0502020204030204" pitchFamily="34" charset="0"/>
              </a:rPr>
              <a:t>double down </a:t>
            </a:r>
            <a:r>
              <a:rPr lang="en-US" sz="1000" b="1" dirty="0">
                <a:latin typeface="Calibri" panose="020F0502020204030204" pitchFamily="34" charset="0"/>
                <a:cs typeface="Calibri" panose="020F0502020204030204" pitchFamily="34" charset="0"/>
              </a:rPr>
              <a:t>on mentoring/advocacy and </a:t>
            </a:r>
            <a:r>
              <a:rPr lang="en-US" sz="1000" b="1" u="sng" dirty="0">
                <a:latin typeface="Calibri" panose="020F0502020204030204" pitchFamily="34" charset="0"/>
                <a:cs typeface="Calibri" panose="020F0502020204030204" pitchFamily="34" charset="0"/>
              </a:rPr>
              <a:t>expand our imagination </a:t>
            </a:r>
            <a:r>
              <a:rPr lang="en-US" sz="1000" b="1" dirty="0">
                <a:latin typeface="Calibri" panose="020F0502020204030204" pitchFamily="34" charset="0"/>
                <a:cs typeface="Calibri" panose="020F0502020204030204" pitchFamily="34" charset="0"/>
              </a:rPr>
              <a:t>of what’s possible when we intentionally cultivate these interconnections.</a:t>
            </a:r>
          </a:p>
          <a:p>
            <a:endParaRPr lang="en-U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2795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5275" y="569913"/>
            <a:ext cx="3879850" cy="2182812"/>
          </a:xfrm>
        </p:spPr>
      </p:sp>
      <p:sp>
        <p:nvSpPr>
          <p:cNvPr id="3" name="Notes Placeholder 2"/>
          <p:cNvSpPr>
            <a:spLocks noGrp="1"/>
          </p:cNvSpPr>
          <p:nvPr>
            <p:ph type="body" idx="1"/>
          </p:nvPr>
        </p:nvSpPr>
        <p:spPr>
          <a:xfrm>
            <a:off x="701040" y="2820977"/>
            <a:ext cx="5608320" cy="5778193"/>
          </a:xfrm>
        </p:spPr>
        <p:txBody>
          <a:bodyPr/>
          <a:lstStyle/>
          <a:p>
            <a:r>
              <a:rPr lang="en-US" sz="1000" dirty="0">
                <a:latin typeface="Calibri" panose="020F0502020204030204" pitchFamily="34" charset="0"/>
                <a:cs typeface="Calibri" panose="020F0502020204030204" pitchFamily="34" charset="0"/>
              </a:rPr>
              <a:t>You will recall in past presentations, shared findings:</a:t>
            </a:r>
          </a:p>
          <a:p>
            <a:r>
              <a:rPr lang="en-US" sz="1000" dirty="0">
                <a:latin typeface="Calibri" panose="020F0502020204030204" pitchFamily="34" charset="0"/>
                <a:cs typeface="Calibri" panose="020F0502020204030204" pitchFamily="34" charset="0"/>
                <a:sym typeface="Wingdings" panose="05000000000000000000" pitchFamily="2" charset="2"/>
              </a:rPr>
              <a:t>(</a:t>
            </a:r>
            <a:r>
              <a:rPr lang="en-US" sz="1000" u="sng" dirty="0">
                <a:latin typeface="Calibri" panose="020F0502020204030204" pitchFamily="34" charset="0"/>
                <a:cs typeface="Calibri" panose="020F0502020204030204" pitchFamily="34" charset="0"/>
                <a:sym typeface="Wingdings" panose="05000000000000000000" pitchFamily="2" charset="2"/>
              </a:rPr>
              <a:t>remind</a:t>
            </a:r>
            <a:r>
              <a:rPr lang="en-US" sz="1000" dirty="0">
                <a:latin typeface="Calibri" panose="020F0502020204030204" pitchFamily="34" charset="0"/>
                <a:cs typeface="Calibri" panose="020F0502020204030204" pitchFamily="34" charset="0"/>
                <a:sym typeface="Wingdings" panose="05000000000000000000" pitchFamily="2" charset="2"/>
              </a:rPr>
              <a:t>:  long list of skills, and preparation gaps)</a:t>
            </a:r>
            <a:endParaRPr lang="en-US" sz="1000" dirty="0">
              <a:latin typeface="Calibri" panose="020F0502020204030204" pitchFamily="34" charset="0"/>
              <a:cs typeface="Calibri" panose="020F0502020204030204" pitchFamily="34" charset="0"/>
            </a:endParaRPr>
          </a:p>
          <a:p>
            <a:endParaRPr lang="en-US" sz="1000" dirty="0">
              <a:latin typeface="Calibri" panose="020F0502020204030204" pitchFamily="34" charset="0"/>
              <a:cs typeface="Calibri" panose="020F0502020204030204" pitchFamily="34" charset="0"/>
            </a:endParaRPr>
          </a:p>
          <a:p>
            <a:pPr marL="174708" indent="-174708">
              <a:buFont typeface="Arial" panose="020B0604020202020204" pitchFamily="34" charset="0"/>
              <a:buChar char="•"/>
            </a:pPr>
            <a:endParaRPr lang="en-U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7726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3563" y="530225"/>
            <a:ext cx="3343275" cy="1881188"/>
          </a:xfrm>
        </p:spPr>
      </p:sp>
      <p:sp>
        <p:nvSpPr>
          <p:cNvPr id="3" name="Notes Placeholder 2"/>
          <p:cNvSpPr>
            <a:spLocks noGrp="1"/>
          </p:cNvSpPr>
          <p:nvPr>
            <p:ph type="body" idx="1"/>
          </p:nvPr>
        </p:nvSpPr>
        <p:spPr>
          <a:xfrm>
            <a:off x="747776" y="2540482"/>
            <a:ext cx="5577700" cy="6000588"/>
          </a:xfrm>
        </p:spPr>
        <p:txBody>
          <a:bodyPr/>
          <a:lstStyle/>
          <a:p>
            <a:r>
              <a:rPr lang="en-US" sz="1000" b="1" dirty="0">
                <a:latin typeface="Calibri" panose="020F0502020204030204" pitchFamily="34" charset="0"/>
                <a:cs typeface="Calibri" panose="020F0502020204030204" pitchFamily="34" charset="0"/>
              </a:rPr>
              <a:t>Leadership Skill Preparation</a:t>
            </a:r>
          </a:p>
          <a:p>
            <a:endParaRPr lang="en-US" sz="1000" dirty="0">
              <a:latin typeface="Calibri" panose="020F0502020204030204" pitchFamily="34" charset="0"/>
              <a:cs typeface="Calibri" panose="020F0502020204030204" pitchFamily="34" charset="0"/>
            </a:endParaRPr>
          </a:p>
          <a:p>
            <a:r>
              <a:rPr lang="en-US" sz="1000" dirty="0">
                <a:latin typeface="Calibri" panose="020F0502020204030204" pitchFamily="34" charset="0"/>
                <a:cs typeface="Calibri" panose="020F0502020204030204" pitchFamily="34" charset="0"/>
              </a:rPr>
              <a:t>At bottom were very technical skills—important for leadership—but somewhat expected, given our field.</a:t>
            </a:r>
          </a:p>
          <a:p>
            <a:r>
              <a:rPr lang="en-US" sz="1000" dirty="0">
                <a:latin typeface="Calibri" panose="020F0502020204030204" pitchFamily="34" charset="0"/>
                <a:cs typeface="Calibri" panose="020F0502020204030204" pitchFamily="34" charset="0"/>
              </a:rPr>
              <a:t>Just above that group, see networking, conflict mgmt., navigating org politics.</a:t>
            </a:r>
          </a:p>
          <a:p>
            <a:pPr>
              <a:tabLst>
                <a:tab pos="465887" algn="l"/>
              </a:tabLst>
            </a:pPr>
            <a:r>
              <a:rPr lang="en-US" sz="1000" dirty="0">
                <a:latin typeface="Calibri" panose="020F0502020204030204" pitchFamily="34" charset="0"/>
                <a:cs typeface="Calibri" panose="020F0502020204030204" pitchFamily="34" charset="0"/>
              </a:rPr>
              <a:t>	</a:t>
            </a:r>
            <a:r>
              <a:rPr lang="en-US" sz="1000" dirty="0">
                <a:latin typeface="Calibri" panose="020F0502020204030204" pitchFamily="34" charset="0"/>
                <a:cs typeface="Calibri" panose="020F0502020204030204" pitchFamily="34" charset="0"/>
                <a:sym typeface="Wingdings" panose="05000000000000000000" pitchFamily="2" charset="2"/>
              </a:rPr>
              <a:t> A</a:t>
            </a:r>
            <a:r>
              <a:rPr lang="en-US" sz="1000" dirty="0">
                <a:latin typeface="Calibri" panose="020F0502020204030204" pitchFamily="34" charset="0"/>
                <a:cs typeface="Calibri" panose="020F0502020204030204" pitchFamily="34" charset="0"/>
              </a:rPr>
              <a:t>ll were better rated among those who had mentor/advocate.</a:t>
            </a:r>
          </a:p>
          <a:p>
            <a:endParaRPr lang="en-US" sz="1000" dirty="0">
              <a:latin typeface="Calibri" panose="020F0502020204030204" pitchFamily="34" charset="0"/>
              <a:cs typeface="Calibri" panose="020F0502020204030204" pitchFamily="34" charset="0"/>
            </a:endParaRPr>
          </a:p>
          <a:p>
            <a:r>
              <a:rPr lang="en-US" sz="1000" dirty="0">
                <a:solidFill>
                  <a:schemeClr val="bg1">
                    <a:lumMod val="75000"/>
                  </a:schemeClr>
                </a:solidFill>
                <a:latin typeface="Calibri" panose="020F0502020204030204" pitchFamily="34" charset="0"/>
                <a:cs typeface="Calibri" panose="020F0502020204030204" pitchFamily="34" charset="0"/>
              </a:rPr>
              <a:t>Conducted survey of women faculty/administrators in ATS few years ago.</a:t>
            </a:r>
          </a:p>
          <a:p>
            <a:r>
              <a:rPr lang="en-US" sz="1000" dirty="0">
                <a:solidFill>
                  <a:schemeClr val="bg1">
                    <a:lumMod val="75000"/>
                  </a:schemeClr>
                </a:solidFill>
                <a:latin typeface="Calibri" panose="020F0502020204030204" pitchFamily="34" charset="0"/>
                <a:cs typeface="Calibri" panose="020F0502020204030204" pitchFamily="34" charset="0"/>
              </a:rPr>
              <a:t>Survey question:  </a:t>
            </a:r>
            <a:r>
              <a:rPr lang="en-US" sz="1000" b="1" dirty="0">
                <a:solidFill>
                  <a:schemeClr val="bg1">
                    <a:lumMod val="75000"/>
                  </a:schemeClr>
                </a:solidFill>
                <a:latin typeface="Calibri" panose="020F0502020204030204" pitchFamily="34" charset="0"/>
                <a:cs typeface="Calibri" panose="020F0502020204030204" pitchFamily="34" charset="0"/>
              </a:rPr>
              <a:t>How well prepared are you with the following leadership skills?</a:t>
            </a:r>
            <a:r>
              <a:rPr lang="en-US" sz="1000" dirty="0">
                <a:solidFill>
                  <a:schemeClr val="bg1">
                    <a:lumMod val="75000"/>
                  </a:schemeClr>
                </a:solidFill>
                <a:latin typeface="Calibri" panose="020F0502020204030204" pitchFamily="34" charset="0"/>
                <a:cs typeface="Calibri" panose="020F0502020204030204" pitchFamily="34" charset="0"/>
              </a:rPr>
              <a:t> (long list)</a:t>
            </a:r>
            <a:endParaRPr lang="en-US" sz="1000" b="1" dirty="0">
              <a:solidFill>
                <a:schemeClr val="bg1">
                  <a:lumMod val="75000"/>
                </a:schemeClr>
              </a:solidFill>
              <a:latin typeface="Calibri" panose="020F0502020204030204" pitchFamily="34" charset="0"/>
              <a:cs typeface="Calibri" panose="020F0502020204030204" pitchFamily="34" charset="0"/>
            </a:endParaRPr>
          </a:p>
          <a:p>
            <a:pPr marL="174708" indent="-174708">
              <a:buFont typeface="Arial" panose="020B0604020202020204" pitchFamily="34" charset="0"/>
              <a:buChar char="•"/>
            </a:pPr>
            <a:r>
              <a:rPr lang="en-US" sz="1000" dirty="0">
                <a:solidFill>
                  <a:schemeClr val="bg1">
                    <a:lumMod val="75000"/>
                  </a:schemeClr>
                </a:solidFill>
                <a:latin typeface="Calibri" panose="020F0502020204030204" pitchFamily="34" charset="0"/>
                <a:cs typeface="Calibri" panose="020F0502020204030204" pitchFamily="34" charset="0"/>
                <a:sym typeface="Wingdings" panose="05000000000000000000" pitchFamily="2" charset="2"/>
              </a:rPr>
              <a:t>list developed and used in search for ATS executive director few years ago</a:t>
            </a:r>
            <a:endParaRPr lang="en-US" sz="1000" dirty="0">
              <a:solidFill>
                <a:schemeClr val="bg1">
                  <a:lumMod val="75000"/>
                </a:schemeClr>
              </a:solidFill>
              <a:latin typeface="Calibri" panose="020F0502020204030204" pitchFamily="34" charset="0"/>
              <a:cs typeface="Calibri" panose="020F0502020204030204" pitchFamily="34" charset="0"/>
            </a:endParaRPr>
          </a:p>
          <a:p>
            <a:endParaRPr lang="en-US" sz="1000" dirty="0">
              <a:solidFill>
                <a:schemeClr val="bg1">
                  <a:lumMod val="75000"/>
                </a:schemeClr>
              </a:solidFill>
              <a:latin typeface="Calibri" panose="020F0502020204030204" pitchFamily="34" charset="0"/>
              <a:cs typeface="Calibri" panose="020F0502020204030204" pitchFamily="34" charset="0"/>
            </a:endParaRPr>
          </a:p>
          <a:p>
            <a:pPr marL="2778770" indent="-2778770"/>
            <a:r>
              <a:rPr lang="en-US" sz="1000" dirty="0">
                <a:solidFill>
                  <a:schemeClr val="bg1">
                    <a:lumMod val="75000"/>
                  </a:schemeClr>
                </a:solidFill>
                <a:latin typeface="Calibri" panose="020F0502020204030204" pitchFamily="34" charset="0"/>
                <a:cs typeface="Calibri" panose="020F0502020204030204" pitchFamily="34" charset="0"/>
              </a:rPr>
              <a:t>**19 skills, rate preparedness for each </a:t>
            </a:r>
            <a:r>
              <a:rPr lang="en-US" sz="1000" dirty="0">
                <a:solidFill>
                  <a:schemeClr val="bg1">
                    <a:lumMod val="75000"/>
                  </a:schemeClr>
                </a:solidFill>
                <a:latin typeface="Calibri" panose="020F0502020204030204" pitchFamily="34" charset="0"/>
                <a:cs typeface="Calibri" panose="020F0502020204030204" pitchFamily="34" charset="0"/>
                <a:sym typeface="Wingdings" panose="05000000000000000000" pitchFamily="2" charset="2"/>
              </a:rPr>
              <a:t> dark teal indicates good preparation; gray and white indicates lack preparation</a:t>
            </a:r>
          </a:p>
        </p:txBody>
      </p:sp>
      <p:sp>
        <p:nvSpPr>
          <p:cNvPr id="4" name="Slide Number Placeholder 3"/>
          <p:cNvSpPr>
            <a:spLocks noGrp="1"/>
          </p:cNvSpPr>
          <p:nvPr>
            <p:ph type="sldNum" sz="quarter" idx="10"/>
          </p:nvPr>
        </p:nvSpPr>
        <p:spPr/>
        <p:txBody>
          <a:bodyPr lIns="93177" tIns="46589" rIns="93177" bIns="46589"/>
          <a:lstStyle/>
          <a:p>
            <a:pPr algn="r" defTabSz="931774">
              <a:defRPr/>
            </a:pPr>
            <a:fld id="{C306ABE8-E7FD-44F7-A5CC-64604B2AC4E8}" type="slidenum">
              <a:rPr lang="en-US" sz="1300">
                <a:solidFill>
                  <a:prstClr val="black"/>
                </a:solidFill>
                <a:latin typeface="Calibri" panose="020F0502020204030204"/>
              </a:rPr>
              <a:pPr algn="r" defTabSz="931774">
                <a:defRPr/>
              </a:pPr>
              <a:t>6</a:t>
            </a:fld>
            <a:endParaRPr lang="en-US" sz="1300">
              <a:solidFill>
                <a:prstClr val="black"/>
              </a:solidFill>
              <a:latin typeface="Calibri" panose="020F0502020204030204"/>
            </a:endParaRPr>
          </a:p>
        </p:txBody>
      </p:sp>
    </p:spTree>
    <p:extLst>
      <p:ext uri="{BB962C8B-B14F-4D97-AF65-F5344CB8AC3E}">
        <p14:creationId xmlns:p14="http://schemas.microsoft.com/office/powerpoint/2010/main" val="2709065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0" y="561975"/>
            <a:ext cx="3771900" cy="2120900"/>
          </a:xfrm>
        </p:spPr>
      </p:sp>
      <p:sp>
        <p:nvSpPr>
          <p:cNvPr id="3" name="Notes Placeholder 2"/>
          <p:cNvSpPr>
            <a:spLocks noGrp="1"/>
          </p:cNvSpPr>
          <p:nvPr>
            <p:ph type="body" idx="1"/>
          </p:nvPr>
        </p:nvSpPr>
        <p:spPr>
          <a:xfrm>
            <a:off x="701040" y="2812962"/>
            <a:ext cx="5608320" cy="5786208"/>
          </a:xfrm>
        </p:spPr>
        <p:txBody>
          <a:bodyPr/>
          <a:lstStyle/>
          <a:p>
            <a:r>
              <a:rPr lang="en-US" sz="1000" dirty="0">
                <a:solidFill>
                  <a:schemeClr val="bg1">
                    <a:lumMod val="85000"/>
                  </a:schemeClr>
                </a:solidFill>
                <a:latin typeface="Calibri" panose="020F0502020204030204" pitchFamily="34" charset="0"/>
                <a:cs typeface="Calibri" panose="020F0502020204030204" pitchFamily="34" charset="0"/>
              </a:rPr>
              <a:t>Having mentors and advocates </a:t>
            </a:r>
            <a:r>
              <a:rPr lang="en-US" sz="1000" dirty="0">
                <a:solidFill>
                  <a:schemeClr val="bg1">
                    <a:lumMod val="85000"/>
                  </a:schemeClr>
                </a:solidFill>
                <a:latin typeface="Calibri" panose="020F0502020204030204" pitchFamily="34" charset="0"/>
                <a:cs typeface="Calibri" panose="020F0502020204030204" pitchFamily="34" charset="0"/>
                <a:sym typeface="Wingdings" panose="05000000000000000000" pitchFamily="2" charset="2"/>
              </a:rPr>
              <a:t>  …better skill at</a:t>
            </a:r>
          </a:p>
          <a:p>
            <a:pPr marL="174708" indent="-174708">
              <a:buFont typeface="Arial" panose="020B0604020202020204" pitchFamily="34" charset="0"/>
              <a:buChar char="•"/>
            </a:pPr>
            <a:r>
              <a:rPr lang="en-US" sz="1000" dirty="0">
                <a:solidFill>
                  <a:schemeClr val="bg1">
                    <a:lumMod val="85000"/>
                  </a:schemeClr>
                </a:solidFill>
                <a:latin typeface="Calibri" panose="020F0502020204030204" pitchFamily="34" charset="0"/>
                <a:cs typeface="Calibri" panose="020F0502020204030204" pitchFamily="34" charset="0"/>
              </a:rPr>
              <a:t>Networking</a:t>
            </a:r>
          </a:p>
          <a:p>
            <a:pPr marL="174708" indent="-174708">
              <a:buFont typeface="Arial" panose="020B0604020202020204" pitchFamily="34" charset="0"/>
              <a:buChar char="•"/>
            </a:pPr>
            <a:r>
              <a:rPr lang="en-US" sz="1000" dirty="0">
                <a:solidFill>
                  <a:schemeClr val="bg1">
                    <a:lumMod val="85000"/>
                  </a:schemeClr>
                </a:solidFill>
                <a:latin typeface="Calibri" panose="020F0502020204030204" pitchFamily="34" charset="0"/>
                <a:cs typeface="Calibri" panose="020F0502020204030204" pitchFamily="34" charset="0"/>
              </a:rPr>
              <a:t>Navigating organizational politics, conflict management (male advocate)</a:t>
            </a:r>
          </a:p>
          <a:p>
            <a:pPr marL="174708" indent="-174708">
              <a:buFont typeface="Arial" panose="020B0604020202020204" pitchFamily="34" charset="0"/>
              <a:buChar char="•"/>
            </a:pPr>
            <a:r>
              <a:rPr lang="en-US" sz="1000" b="1" dirty="0">
                <a:latin typeface="Calibri" panose="020F0502020204030204" pitchFamily="34" charset="0"/>
                <a:cs typeface="Calibri" panose="020F0502020204030204" pitchFamily="34" charset="0"/>
              </a:rPr>
              <a:t>Very important:  also, saw related to having ample opportunities to lead</a:t>
            </a:r>
          </a:p>
          <a:p>
            <a:pPr marL="174708" indent="-174708">
              <a:buFont typeface="Arial" panose="020B0604020202020204" pitchFamily="34" charset="0"/>
              <a:buChar char="•"/>
            </a:pPr>
            <a:endParaRPr lang="en-US" sz="1000" dirty="0">
              <a:latin typeface="Calibri" panose="020F0502020204030204" pitchFamily="34" charset="0"/>
              <a:cs typeface="Calibri" panose="020F0502020204030204" pitchFamily="34" charset="0"/>
            </a:endParaRPr>
          </a:p>
          <a:p>
            <a:pPr marL="174708" indent="-174708">
              <a:buFont typeface="Arial" panose="020B0604020202020204" pitchFamily="34" charset="0"/>
              <a:buChar char="•"/>
            </a:pPr>
            <a:endParaRPr lang="en-U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4774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3550" y="534988"/>
            <a:ext cx="3541713" cy="1992312"/>
          </a:xfrm>
        </p:spPr>
      </p:sp>
      <p:sp>
        <p:nvSpPr>
          <p:cNvPr id="3" name="Notes Placeholder 2"/>
          <p:cNvSpPr>
            <a:spLocks noGrp="1"/>
          </p:cNvSpPr>
          <p:nvPr>
            <p:ph type="body" idx="1"/>
          </p:nvPr>
        </p:nvSpPr>
        <p:spPr>
          <a:xfrm>
            <a:off x="700851" y="2602004"/>
            <a:ext cx="5607074" cy="5939064"/>
          </a:xfrm>
        </p:spPr>
        <p:txBody>
          <a:bodyPr/>
          <a:lstStyle/>
          <a:p>
            <a:pPr marL="3420">
              <a:tabLst>
                <a:tab pos="4309279" algn="l"/>
              </a:tabLst>
            </a:pPr>
            <a:r>
              <a:rPr lang="en-US" sz="1000" b="1" dirty="0">
                <a:latin typeface="Calibri" panose="020F0502020204030204" pitchFamily="34" charset="0"/>
                <a:cs typeface="Calibri" panose="020F0502020204030204" pitchFamily="34" charset="0"/>
                <a:sym typeface="Wingdings" panose="05000000000000000000" pitchFamily="2" charset="2"/>
              </a:rPr>
              <a:t>How did women leaders get to their positions?</a:t>
            </a:r>
          </a:p>
          <a:p>
            <a:pPr marL="251375" indent="-247955">
              <a:buFont typeface="Arial" panose="020B0604020202020204" pitchFamily="34" charset="0"/>
              <a:buChar char="•"/>
              <a:tabLst>
                <a:tab pos="4309279" algn="l"/>
              </a:tabLst>
            </a:pPr>
            <a:r>
              <a:rPr lang="en-US" sz="1000" b="1" dirty="0">
                <a:latin typeface="Calibri" panose="020F0502020204030204" pitchFamily="34" charset="0"/>
                <a:cs typeface="Calibri" panose="020F0502020204030204" pitchFamily="34" charset="0"/>
                <a:sym typeface="Wingdings" panose="05000000000000000000" pitchFamily="2" charset="2"/>
              </a:rPr>
              <a:t>Interviews</a:t>
            </a:r>
            <a:r>
              <a:rPr lang="en-US" sz="1000" dirty="0">
                <a:latin typeface="Calibri" panose="020F0502020204030204" pitchFamily="34" charset="0"/>
                <a:cs typeface="Calibri" panose="020F0502020204030204" pitchFamily="34" charset="0"/>
                <a:sym typeface="Wingdings" panose="05000000000000000000" pitchFamily="2" charset="2"/>
              </a:rPr>
              <a:t>:  question about how they got to current position; coded for type of routes</a:t>
            </a:r>
          </a:p>
          <a:p>
            <a:pPr marL="648860" lvl="2" indent="-179554" defTabSz="984834">
              <a:spcBef>
                <a:spcPts val="671"/>
              </a:spcBef>
              <a:buFont typeface="Arial" panose="020B0604020202020204" pitchFamily="34" charset="0"/>
              <a:buChar char="•"/>
              <a:defRPr/>
            </a:pPr>
            <a:r>
              <a:rPr lang="en-US" sz="1000" b="1" dirty="0">
                <a:solidFill>
                  <a:schemeClr val="bg1">
                    <a:lumMod val="75000"/>
                  </a:schemeClr>
                </a:solidFill>
                <a:latin typeface="Calibri" panose="020F0502020204030204" pitchFamily="34" charset="0"/>
                <a:cs typeface="Calibri" panose="020F0502020204030204" pitchFamily="34" charset="0"/>
                <a:sym typeface="Wingdings" panose="05000000000000000000" pitchFamily="2" charset="2"/>
              </a:rPr>
              <a:t>Shoulder-tapped</a:t>
            </a:r>
            <a:r>
              <a:rPr lang="en-US" sz="1000" dirty="0">
                <a:solidFill>
                  <a:schemeClr val="bg1">
                    <a:lumMod val="75000"/>
                  </a:schemeClr>
                </a:solidFill>
                <a:latin typeface="Calibri" panose="020F0502020204030204" pitchFamily="34" charset="0"/>
                <a:cs typeface="Calibri" panose="020F0502020204030204" pitchFamily="34" charset="0"/>
                <a:sym typeface="Wingdings" panose="05000000000000000000" pitchFamily="2" charset="2"/>
              </a:rPr>
              <a:t> = did not apply; </a:t>
            </a:r>
            <a:r>
              <a:rPr lang="en-US" sz="1000" u="sng" dirty="0">
                <a:solidFill>
                  <a:schemeClr val="bg1">
                    <a:lumMod val="75000"/>
                  </a:schemeClr>
                </a:solidFill>
                <a:latin typeface="Calibri" panose="020F0502020204030204" pitchFamily="34" charset="0"/>
                <a:cs typeface="Calibri" panose="020F0502020204030204" pitchFamily="34" charset="0"/>
                <a:sym typeface="Wingdings" panose="05000000000000000000" pitchFamily="2" charset="2"/>
              </a:rPr>
              <a:t>invited to take a position</a:t>
            </a:r>
            <a:r>
              <a:rPr lang="en-US" sz="1000" dirty="0">
                <a:solidFill>
                  <a:schemeClr val="bg1">
                    <a:lumMod val="75000"/>
                  </a:schemeClr>
                </a:solidFill>
                <a:latin typeface="Calibri" panose="020F0502020204030204" pitchFamily="34" charset="0"/>
                <a:cs typeface="Calibri" panose="020F0502020204030204" pitchFamily="34" charset="0"/>
                <a:sym typeface="Wingdings" panose="05000000000000000000" pitchFamily="2" charset="2"/>
              </a:rPr>
              <a:t>…</a:t>
            </a:r>
          </a:p>
          <a:p>
            <a:pPr marL="653912" lvl="2" indent="-184477" defTabSz="984834">
              <a:buFont typeface="Arial" panose="020B0604020202020204" pitchFamily="34" charset="0"/>
              <a:buChar char="•"/>
              <a:defRPr/>
            </a:pPr>
            <a:r>
              <a:rPr lang="en-US" sz="1000" b="1" dirty="0">
                <a:solidFill>
                  <a:schemeClr val="bg1">
                    <a:lumMod val="75000"/>
                  </a:schemeClr>
                </a:solidFill>
                <a:latin typeface="Calibri" panose="020F0502020204030204" pitchFamily="34" charset="0"/>
                <a:cs typeface="Calibri" panose="020F0502020204030204" pitchFamily="34" charset="0"/>
                <a:sym typeface="Wingdings" panose="05000000000000000000" pitchFamily="2" charset="2"/>
              </a:rPr>
              <a:t>Appointed</a:t>
            </a:r>
            <a:r>
              <a:rPr lang="en-US" sz="1000" dirty="0">
                <a:solidFill>
                  <a:schemeClr val="bg1">
                    <a:lumMod val="75000"/>
                  </a:schemeClr>
                </a:solidFill>
                <a:latin typeface="Calibri" panose="020F0502020204030204" pitchFamily="34" charset="0"/>
                <a:cs typeface="Calibri" panose="020F0502020204030204" pitchFamily="34" charset="0"/>
                <a:sym typeface="Wingdings" panose="05000000000000000000" pitchFamily="2" charset="2"/>
              </a:rPr>
              <a:t>/elected = did not apply, but </a:t>
            </a:r>
            <a:r>
              <a:rPr lang="en-US" sz="1000" u="sng" dirty="0">
                <a:solidFill>
                  <a:schemeClr val="bg1">
                    <a:lumMod val="75000"/>
                  </a:schemeClr>
                </a:solidFill>
                <a:latin typeface="Calibri" panose="020F0502020204030204" pitchFamily="34" charset="0"/>
                <a:cs typeface="Calibri" panose="020F0502020204030204" pitchFamily="34" charset="0"/>
                <a:sym typeface="Wingdings" panose="05000000000000000000" pitchFamily="2" charset="2"/>
              </a:rPr>
              <a:t>agreed to be considered by search committee</a:t>
            </a:r>
          </a:p>
          <a:p>
            <a:pPr marL="653912" lvl="2" indent="-184477" defTabSz="984834">
              <a:spcAft>
                <a:spcPts val="671"/>
              </a:spcAft>
              <a:buFont typeface="Arial" panose="020B0604020202020204" pitchFamily="34" charset="0"/>
              <a:buChar char="•"/>
              <a:defRPr/>
            </a:pPr>
            <a:r>
              <a:rPr lang="en-US" sz="1000" dirty="0">
                <a:solidFill>
                  <a:schemeClr val="bg1">
                    <a:lumMod val="75000"/>
                  </a:schemeClr>
                </a:solidFill>
                <a:latin typeface="Calibri" panose="020F0502020204030204" pitchFamily="34" charset="0"/>
                <a:cs typeface="Calibri" panose="020F0502020204030204" pitchFamily="34" charset="0"/>
                <a:sym typeface="Wingdings" panose="05000000000000000000" pitchFamily="2" charset="2"/>
              </a:rPr>
              <a:t>Asked to apply = still went through application process</a:t>
            </a:r>
          </a:p>
          <a:p>
            <a:pPr marL="653912" lvl="2" indent="-184477" defTabSz="984834">
              <a:spcBef>
                <a:spcPts val="671"/>
              </a:spcBef>
              <a:buFont typeface="Arial" panose="020B0604020202020204" pitchFamily="34" charset="0"/>
              <a:buChar char="•"/>
              <a:defRPr/>
            </a:pPr>
            <a:r>
              <a:rPr lang="en-US" sz="1000" dirty="0">
                <a:solidFill>
                  <a:schemeClr val="bg1">
                    <a:lumMod val="75000"/>
                  </a:schemeClr>
                </a:solidFill>
                <a:latin typeface="Calibri" panose="020F0502020204030204" pitchFamily="34" charset="0"/>
                <a:cs typeface="Calibri" panose="020F0502020204030204" pitchFamily="34" charset="0"/>
                <a:sym typeface="Wingdings" panose="05000000000000000000" pitchFamily="2" charset="2"/>
              </a:rPr>
              <a:t>Default = “well, someone had to do it”; conscious decision</a:t>
            </a:r>
          </a:p>
          <a:p>
            <a:pPr marL="653912" lvl="2" indent="-184477">
              <a:buFont typeface="Arial" panose="020B0604020202020204" pitchFamily="34" charset="0"/>
              <a:buChar char="•"/>
            </a:pPr>
            <a:r>
              <a:rPr lang="en-US" sz="1000" dirty="0">
                <a:solidFill>
                  <a:schemeClr val="bg1">
                    <a:lumMod val="75000"/>
                  </a:schemeClr>
                </a:solidFill>
                <a:latin typeface="Calibri" panose="020F0502020204030204" pitchFamily="34" charset="0"/>
                <a:cs typeface="Calibri" panose="020F0502020204030204" pitchFamily="34" charset="0"/>
                <a:sym typeface="Wingdings" panose="05000000000000000000" pitchFamily="2" charset="2"/>
              </a:rPr>
              <a:t>Applied/initiated</a:t>
            </a:r>
          </a:p>
          <a:p>
            <a:pPr lvl="1"/>
            <a:endParaRPr lang="en-US" sz="1000" dirty="0">
              <a:latin typeface="Calibri" panose="020F0502020204030204" pitchFamily="34" charset="0"/>
              <a:cs typeface="Calibri" panose="020F0502020204030204" pitchFamily="34" charset="0"/>
            </a:endParaRPr>
          </a:p>
          <a:p>
            <a:pPr marL="717262" lvl="2" indent="-251375"/>
            <a:r>
              <a:rPr lang="en-US" sz="1000" b="1" dirty="0">
                <a:latin typeface="Calibri" panose="020F0502020204030204" pitchFamily="34" charset="0"/>
                <a:cs typeface="Calibri" panose="020F0502020204030204" pitchFamily="34" charset="0"/>
                <a:sym typeface="Wingdings" panose="05000000000000000000" pitchFamily="2" charset="2"/>
              </a:rPr>
              <a:t>Browns=initiated by someone else;</a:t>
            </a:r>
          </a:p>
          <a:p>
            <a:pPr marL="717262" lvl="2" indent="-251375"/>
            <a:r>
              <a:rPr lang="en-US" sz="1000" b="1" dirty="0">
                <a:latin typeface="Calibri" panose="020F0502020204030204" pitchFamily="34" charset="0"/>
                <a:cs typeface="Calibri" panose="020F0502020204030204" pitchFamily="34" charset="0"/>
                <a:sym typeface="Wingdings" panose="05000000000000000000" pitchFamily="2" charset="2"/>
              </a:rPr>
              <a:t>Blues=initiated by self</a:t>
            </a:r>
          </a:p>
          <a:p>
            <a:pPr marL="717262" lvl="2" indent="-251375"/>
            <a:endParaRPr lang="en-US" b="1" dirty="0">
              <a:latin typeface="Calibri" panose="020F0502020204030204" pitchFamily="34" charset="0"/>
              <a:cs typeface="Calibri" panose="020F0502020204030204" pitchFamily="34" charset="0"/>
              <a:sym typeface="Wingdings" panose="05000000000000000000" pitchFamily="2" charset="2"/>
            </a:endParaRPr>
          </a:p>
          <a:p>
            <a:pPr marL="695515" lvl="1" indent="-184656">
              <a:buFont typeface="Arial" panose="020B0604020202020204" pitchFamily="34" charset="0"/>
              <a:buChar char="•"/>
            </a:pPr>
            <a:r>
              <a:rPr lang="en-US" sz="1000" dirty="0">
                <a:latin typeface="Calibri" panose="020F0502020204030204" pitchFamily="34" charset="0"/>
                <a:cs typeface="Calibri" panose="020F0502020204030204" pitchFamily="34" charset="0"/>
                <a:sym typeface="Wingdings" panose="05000000000000000000" pitchFamily="2" charset="2"/>
              </a:rPr>
              <a:t>For both mid and senior…only small percentage (20-25%) took initiative (blues)</a:t>
            </a:r>
          </a:p>
          <a:p>
            <a:pPr marL="702431" lvl="1" indent="-191572">
              <a:buFont typeface="Arial" panose="020B0604020202020204" pitchFamily="34" charset="0"/>
              <a:buChar char="•"/>
            </a:pPr>
            <a:r>
              <a:rPr lang="en-US" sz="1000" dirty="0">
                <a:latin typeface="Calibri" panose="020F0502020204030204" pitchFamily="34" charset="0"/>
                <a:cs typeface="Calibri" panose="020F0502020204030204" pitchFamily="34" charset="0"/>
                <a:sym typeface="Wingdings" panose="05000000000000000000" pitchFamily="2" charset="2"/>
              </a:rPr>
              <a:t>For both, more </a:t>
            </a:r>
            <a:r>
              <a:rPr lang="en-US" sz="1000" u="sng" dirty="0">
                <a:latin typeface="Calibri" panose="020F0502020204030204" pitchFamily="34" charset="0"/>
                <a:cs typeface="Calibri" panose="020F0502020204030204" pitchFamily="34" charset="0"/>
                <a:sym typeface="Wingdings" panose="05000000000000000000" pitchFamily="2" charset="2"/>
              </a:rPr>
              <a:t>were shoulder-tapped</a:t>
            </a:r>
            <a:r>
              <a:rPr lang="en-US" sz="1000" dirty="0">
                <a:latin typeface="Calibri" panose="020F0502020204030204" pitchFamily="34" charset="0"/>
                <a:cs typeface="Calibri" panose="020F0502020204030204" pitchFamily="34" charset="0"/>
                <a:sym typeface="Wingdings" panose="05000000000000000000" pitchFamily="2" charset="2"/>
              </a:rPr>
              <a:t> for their position (browns)…</a:t>
            </a:r>
          </a:p>
          <a:p>
            <a:pPr marL="1003348" lvl="2"/>
            <a:r>
              <a:rPr lang="en-US" sz="1000" dirty="0">
                <a:latin typeface="Calibri" panose="020F0502020204030204" pitchFamily="34" charset="0"/>
                <a:cs typeface="Calibri" panose="020F0502020204030204" pitchFamily="34" charset="0"/>
                <a:sym typeface="Wingdings" panose="05000000000000000000" pitchFamily="2" charset="2"/>
              </a:rPr>
              <a:t> almost 65% mid, just over 40% senior  (click)</a:t>
            </a:r>
          </a:p>
          <a:p>
            <a:endParaRPr lang="en-US" dirty="0">
              <a:solidFill>
                <a:schemeClr val="bg1">
                  <a:lumMod val="65000"/>
                </a:schemeClr>
              </a:solidFill>
              <a:latin typeface="Calibri" panose="020F0502020204030204" pitchFamily="34" charset="0"/>
              <a:cs typeface="Calibri" panose="020F0502020204030204" pitchFamily="34" charset="0"/>
              <a:sym typeface="Wingdings" panose="05000000000000000000" pitchFamily="2" charset="2"/>
            </a:endParaRPr>
          </a:p>
          <a:p>
            <a:pPr marL="174708" indent="-174708">
              <a:buFont typeface="Arial" panose="020B0604020202020204" pitchFamily="34" charset="0"/>
              <a:buChar char="•"/>
            </a:pPr>
            <a:r>
              <a:rPr lang="en-US" sz="1000" b="1" dirty="0">
                <a:latin typeface="Calibri" panose="020F0502020204030204" pitchFamily="34" charset="0"/>
                <a:cs typeface="Calibri" panose="020F0502020204030204" pitchFamily="34" charset="0"/>
              </a:rPr>
              <a:t>As I mentioned earlier, structural challenge</a:t>
            </a:r>
            <a:r>
              <a:rPr lang="en-US" sz="1000" dirty="0">
                <a:latin typeface="Calibri" panose="020F0502020204030204" pitchFamily="34" charset="0"/>
                <a:cs typeface="Calibri" panose="020F0502020204030204" pitchFamily="34" charset="0"/>
              </a:rPr>
              <a:t>:</a:t>
            </a:r>
          </a:p>
          <a:p>
            <a:pPr marL="232943" lvl="1" indent="0"/>
            <a:r>
              <a:rPr lang="en-US" sz="1000" dirty="0">
                <a:latin typeface="Calibri" panose="020F0502020204030204" pitchFamily="34" charset="0"/>
                <a:cs typeface="Calibri" panose="020F0502020204030204" pitchFamily="34" charset="0"/>
              </a:rPr>
              <a:t>If significant portions of women in leadership, now, came to position by someone else’s </a:t>
            </a:r>
            <a:r>
              <a:rPr lang="en-US" sz="1000" dirty="0" err="1">
                <a:latin typeface="Calibri" panose="020F0502020204030204" pitchFamily="34" charset="0"/>
                <a:cs typeface="Calibri" panose="020F0502020204030204" pitchFamily="34" charset="0"/>
              </a:rPr>
              <a:t>initative</a:t>
            </a:r>
            <a:r>
              <a:rPr lang="en-US" sz="1000" dirty="0">
                <a:latin typeface="Calibri" panose="020F0502020204030204" pitchFamily="34" charset="0"/>
                <a:cs typeface="Calibri" panose="020F0502020204030204" pitchFamily="34" charset="0"/>
              </a:rPr>
              <a:t> </a:t>
            </a:r>
            <a:r>
              <a:rPr lang="en-US" sz="1000" dirty="0">
                <a:latin typeface="Calibri" panose="020F0502020204030204" pitchFamily="34" charset="0"/>
                <a:cs typeface="Calibri" panose="020F0502020204030204" pitchFamily="34" charset="0"/>
                <a:sym typeface="Wingdings" panose="05000000000000000000" pitchFamily="2" charset="2"/>
              </a:rPr>
              <a:t>  </a:t>
            </a:r>
            <a:r>
              <a:rPr lang="en-US" sz="1000" u="sng" dirty="0">
                <a:latin typeface="Calibri" panose="020F0502020204030204" pitchFamily="34" charset="0"/>
                <a:cs typeface="Calibri" panose="020F0502020204030204" pitchFamily="34" charset="0"/>
                <a:sym typeface="Wingdings" panose="05000000000000000000" pitchFamily="2" charset="2"/>
              </a:rPr>
              <a:t>How do we increase opportunities to lead</a:t>
            </a:r>
            <a:r>
              <a:rPr lang="en-US" sz="1000" dirty="0">
                <a:latin typeface="Calibri" panose="020F0502020204030204" pitchFamily="34" charset="0"/>
                <a:cs typeface="Calibri" panose="020F0502020204030204" pitchFamily="34" charset="0"/>
                <a:sym typeface="Wingdings" panose="05000000000000000000" pitchFamily="2" charset="2"/>
              </a:rPr>
              <a:t>?  </a:t>
            </a:r>
          </a:p>
          <a:p>
            <a:pPr marL="465887" lvl="1" indent="0"/>
            <a:r>
              <a:rPr lang="en-US" sz="1000" dirty="0">
                <a:latin typeface="Calibri" panose="020F0502020204030204" pitchFamily="34" charset="0"/>
                <a:cs typeface="Calibri" panose="020F0502020204030204" pitchFamily="34" charset="0"/>
                <a:sym typeface="Wingdings" panose="05000000000000000000" pitchFamily="2" charset="2"/>
              </a:rPr>
              <a:t>(Important </a:t>
            </a:r>
            <a:r>
              <a:rPr lang="en-US" sz="1000" dirty="0" err="1">
                <a:latin typeface="Calibri" panose="020F0502020204030204" pitchFamily="34" charset="0"/>
                <a:cs typeface="Calibri" panose="020F0502020204030204" pitchFamily="34" charset="0"/>
                <a:sym typeface="Wingdings" panose="05000000000000000000" pitchFamily="2" charset="2"/>
              </a:rPr>
              <a:t>bc</a:t>
            </a:r>
            <a:r>
              <a:rPr lang="en-US" sz="1000" dirty="0">
                <a:latin typeface="Calibri" panose="020F0502020204030204" pitchFamily="34" charset="0"/>
                <a:cs typeface="Calibri" panose="020F0502020204030204" pitchFamily="34" charset="0"/>
                <a:sym typeface="Wingdings" panose="05000000000000000000" pitchFamily="2" charset="2"/>
              </a:rPr>
              <a:t> with prove-it bias, for now, women must </a:t>
            </a:r>
            <a:r>
              <a:rPr lang="en-US" sz="1000" u="sng" dirty="0">
                <a:latin typeface="Calibri" panose="020F0502020204030204" pitchFamily="34" charset="0"/>
                <a:cs typeface="Calibri" panose="020F0502020204030204" pitchFamily="34" charset="0"/>
                <a:sym typeface="Wingdings" panose="05000000000000000000" pitchFamily="2" charset="2"/>
              </a:rPr>
              <a:t>show</a:t>
            </a:r>
            <a:r>
              <a:rPr lang="en-US" sz="1000" dirty="0">
                <a:latin typeface="Calibri" panose="020F0502020204030204" pitchFamily="34" charset="0"/>
                <a:cs typeface="Calibri" panose="020F0502020204030204" pitchFamily="34" charset="0"/>
                <a:sym typeface="Wingdings" panose="05000000000000000000" pitchFamily="2" charset="2"/>
              </a:rPr>
              <a:t> they can lead)</a:t>
            </a:r>
            <a:endParaRPr lang="en-US" sz="1000" dirty="0">
              <a:latin typeface="Calibri" panose="020F0502020204030204" pitchFamily="34" charset="0"/>
              <a:cs typeface="Calibri" panose="020F0502020204030204" pitchFamily="34" charset="0"/>
            </a:endParaRPr>
          </a:p>
          <a:p>
            <a:pPr marL="174708" indent="-174708">
              <a:buFont typeface="Arial" panose="020B0604020202020204" pitchFamily="34" charset="0"/>
              <a:buChar char="•"/>
            </a:pPr>
            <a:endParaRPr lang="en-US" sz="1000" dirty="0">
              <a:latin typeface="Calibri" panose="020F0502020204030204" pitchFamily="34" charset="0"/>
              <a:cs typeface="Calibri" panose="020F0502020204030204" pitchFamily="34" charset="0"/>
            </a:endParaRPr>
          </a:p>
          <a:p>
            <a:pPr marL="174708" indent="-174708">
              <a:buFont typeface="Arial" panose="020B0604020202020204" pitchFamily="34" charset="0"/>
              <a:buChar char="•"/>
            </a:pPr>
            <a:r>
              <a:rPr lang="en-US" sz="1000" dirty="0">
                <a:solidFill>
                  <a:schemeClr val="bg1">
                    <a:lumMod val="75000"/>
                  </a:schemeClr>
                </a:solidFill>
                <a:latin typeface="Calibri" panose="020F0502020204030204" pitchFamily="34" charset="0"/>
                <a:cs typeface="Calibri" panose="020F0502020204030204" pitchFamily="34" charset="0"/>
              </a:rPr>
              <a:t>In some respects, shoulder-tapping is one way to provide opportunity to lead…</a:t>
            </a:r>
            <a:r>
              <a:rPr lang="en-US" sz="1000" dirty="0" err="1">
                <a:solidFill>
                  <a:schemeClr val="bg1">
                    <a:lumMod val="75000"/>
                  </a:schemeClr>
                </a:solidFill>
                <a:latin typeface="Calibri" panose="020F0502020204030204" pitchFamily="34" charset="0"/>
                <a:cs typeface="Calibri" panose="020F0502020204030204" pitchFamily="34" charset="0"/>
              </a:rPr>
              <a:t>esp</a:t>
            </a:r>
            <a:r>
              <a:rPr lang="en-US" sz="1000" dirty="0">
                <a:solidFill>
                  <a:schemeClr val="bg1">
                    <a:lumMod val="75000"/>
                  </a:schemeClr>
                </a:solidFill>
                <a:latin typeface="Calibri" panose="020F0502020204030204" pitchFamily="34" charset="0"/>
                <a:cs typeface="Calibri" panose="020F0502020204030204" pitchFamily="34" charset="0"/>
              </a:rPr>
              <a:t> for mid-level leaders.</a:t>
            </a:r>
          </a:p>
          <a:p>
            <a:pPr marL="171472" indent="-171472" defTabSz="931774" fontAlgn="auto">
              <a:spcAft>
                <a:spcPts val="0"/>
              </a:spcAft>
              <a:defRPr/>
            </a:pPr>
            <a:r>
              <a:rPr lang="en-US" sz="1000" dirty="0">
                <a:solidFill>
                  <a:schemeClr val="bg1">
                    <a:lumMod val="75000"/>
                  </a:schemeClr>
                </a:solidFill>
                <a:latin typeface="Calibri" panose="020F0502020204030204" pitchFamily="34" charset="0"/>
                <a:cs typeface="Calibri" panose="020F0502020204030204" pitchFamily="34" charset="0"/>
              </a:rPr>
              <a:t>	(</a:t>
            </a:r>
            <a:r>
              <a:rPr lang="en-US" sz="1000" dirty="0">
                <a:solidFill>
                  <a:schemeClr val="bg1">
                    <a:lumMod val="75000"/>
                  </a:schemeClr>
                </a:solidFill>
                <a:latin typeface="Calibri" panose="020F0502020204030204" pitchFamily="34" charset="0"/>
                <a:cs typeface="Calibri" panose="020F0502020204030204" pitchFamily="34" charset="0"/>
                <a:sym typeface="Wingdings" panose="05000000000000000000" pitchFamily="2" charset="2"/>
              </a:rPr>
              <a:t>May leave women in precarious situation, however  individual, not group/not vetted, placed you in position)</a:t>
            </a:r>
          </a:p>
          <a:p>
            <a:pPr marL="171472" indent="-171472" defTabSz="931774" fontAlgn="auto">
              <a:spcAft>
                <a:spcPts val="0"/>
              </a:spcAft>
              <a:defRPr/>
            </a:pPr>
            <a:endParaRPr lang="en-US" sz="1000" dirty="0">
              <a:latin typeface="Calibri" panose="020F0502020204030204" pitchFamily="34" charset="0"/>
              <a:cs typeface="Calibri" panose="020F0502020204030204" pitchFamily="34" charset="0"/>
              <a:sym typeface="Wingdings" panose="05000000000000000000" pitchFamily="2" charset="2"/>
            </a:endParaRPr>
          </a:p>
          <a:p>
            <a:pPr marL="171472" indent="-171472" defTabSz="931774" fontAlgn="auto">
              <a:spcAft>
                <a:spcPts val="0"/>
              </a:spcAft>
              <a:defRPr/>
            </a:pPr>
            <a:r>
              <a:rPr lang="en-US" sz="1000" b="1" u="sng" dirty="0">
                <a:latin typeface="Calibri" panose="020F0502020204030204" pitchFamily="34" charset="0"/>
                <a:cs typeface="Calibri" panose="020F0502020204030204" pitchFamily="34" charset="0"/>
                <a:sym typeface="Wingdings" panose="05000000000000000000" pitchFamily="2" charset="2"/>
              </a:rPr>
              <a:t>Were opportunities to lead equally experienced by all women</a:t>
            </a:r>
            <a:r>
              <a:rPr lang="en-US" sz="1000" b="1" dirty="0">
                <a:latin typeface="Calibri" panose="020F0502020204030204" pitchFamily="34" charset="0"/>
                <a:cs typeface="Calibri" panose="020F0502020204030204" pitchFamily="34" charset="0"/>
                <a:sym typeface="Wingdings" panose="05000000000000000000" pitchFamily="2" charset="2"/>
              </a:rPr>
              <a:t>?  </a:t>
            </a:r>
            <a:endParaRPr lang="en-US" b="1" dirty="0">
              <a:latin typeface="Calibri" panose="020F0502020204030204" pitchFamily="34" charset="0"/>
              <a:cs typeface="Calibri" panose="020F0502020204030204" pitchFamily="34" charset="0"/>
              <a:sym typeface="Wingdings" panose="05000000000000000000" pitchFamily="2" charset="2"/>
            </a:endParaRPr>
          </a:p>
          <a:p>
            <a:pPr marL="171472" indent="-171472"/>
            <a:r>
              <a:rPr lang="en-US" dirty="0">
                <a:latin typeface="Calibri" panose="020F0502020204030204" pitchFamily="34" charset="0"/>
                <a:cs typeface="Calibri" panose="020F0502020204030204" pitchFamily="34" charset="0"/>
              </a:rPr>
              <a:t>	</a:t>
            </a:r>
          </a:p>
        </p:txBody>
      </p:sp>
      <p:sp>
        <p:nvSpPr>
          <p:cNvPr id="4" name="Slide Number Placeholder 3"/>
          <p:cNvSpPr>
            <a:spLocks noGrp="1"/>
          </p:cNvSpPr>
          <p:nvPr>
            <p:ph type="sldNum" sz="quarter" idx="10"/>
          </p:nvPr>
        </p:nvSpPr>
        <p:spPr/>
        <p:txBody>
          <a:bodyPr lIns="93177" tIns="46589" rIns="93177" bIns="46589"/>
          <a:lstStyle/>
          <a:p>
            <a:fld id="{49718647-A743-49A3-857D-D09D75DDE7CB}" type="slidenum">
              <a:rPr lang="en-US" smtClean="0"/>
              <a:t>8</a:t>
            </a:fld>
            <a:endParaRPr lang="en-US"/>
          </a:p>
        </p:txBody>
      </p:sp>
      <p:cxnSp>
        <p:nvCxnSpPr>
          <p:cNvPr id="6" name="Straight Connector 5"/>
          <p:cNvCxnSpPr/>
          <p:nvPr/>
        </p:nvCxnSpPr>
        <p:spPr>
          <a:xfrm flipV="1">
            <a:off x="626892" y="4564091"/>
            <a:ext cx="5777262" cy="5423"/>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32469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0338" y="520700"/>
            <a:ext cx="4149725" cy="2333625"/>
          </a:xfrm>
        </p:spPr>
      </p:sp>
      <p:sp>
        <p:nvSpPr>
          <p:cNvPr id="3" name="Notes Placeholder 2"/>
          <p:cNvSpPr>
            <a:spLocks noGrp="1"/>
          </p:cNvSpPr>
          <p:nvPr>
            <p:ph type="body" idx="1"/>
          </p:nvPr>
        </p:nvSpPr>
        <p:spPr>
          <a:xfrm>
            <a:off x="701040" y="2941188"/>
            <a:ext cx="5608320" cy="5657982"/>
          </a:xfrm>
        </p:spPr>
        <p:txBody>
          <a:bodyPr/>
          <a:lstStyle/>
          <a:p>
            <a:r>
              <a:rPr lang="en-US" sz="1000" dirty="0">
                <a:latin typeface="Calibri" panose="020F0502020204030204" pitchFamily="34" charset="0"/>
                <a:cs typeface="Calibri" panose="020F0502020204030204" pitchFamily="34" charset="0"/>
                <a:sym typeface="Wingdings" panose="05000000000000000000" pitchFamily="2" charset="2"/>
              </a:rPr>
              <a:t>No!  </a:t>
            </a:r>
            <a:r>
              <a:rPr lang="en-US" sz="1000" b="1" dirty="0">
                <a:latin typeface="Calibri" panose="020F0502020204030204" pitchFamily="34" charset="0"/>
                <a:cs typeface="Calibri" panose="020F0502020204030204" pitchFamily="34" charset="0"/>
                <a:sym typeface="Wingdings" panose="05000000000000000000" pitchFamily="2" charset="2"/>
              </a:rPr>
              <a:t>Those who have had advocate (woman </a:t>
            </a:r>
            <a:r>
              <a:rPr lang="en-US" sz="1000" b="1" u="sng" dirty="0">
                <a:latin typeface="Calibri" panose="020F0502020204030204" pitchFamily="34" charset="0"/>
                <a:cs typeface="Calibri" panose="020F0502020204030204" pitchFamily="34" charset="0"/>
                <a:sym typeface="Wingdings" panose="05000000000000000000" pitchFamily="2" charset="2"/>
              </a:rPr>
              <a:t>or</a:t>
            </a:r>
            <a:r>
              <a:rPr lang="en-US" sz="1000" b="1" dirty="0">
                <a:latin typeface="Calibri" panose="020F0502020204030204" pitchFamily="34" charset="0"/>
                <a:cs typeface="Calibri" panose="020F0502020204030204" pitchFamily="34" charset="0"/>
                <a:sym typeface="Wingdings" panose="05000000000000000000" pitchFamily="2" charset="2"/>
              </a:rPr>
              <a:t> man)  significantly more likely to say had ample </a:t>
            </a:r>
            <a:r>
              <a:rPr lang="en-US" sz="1000" b="1" dirty="0" err="1">
                <a:latin typeface="Calibri" panose="020F0502020204030204" pitchFamily="34" charset="0"/>
                <a:cs typeface="Calibri" panose="020F0502020204030204" pitchFamily="34" charset="0"/>
                <a:sym typeface="Wingdings" panose="05000000000000000000" pitchFamily="2" charset="2"/>
              </a:rPr>
              <a:t>opps</a:t>
            </a:r>
            <a:r>
              <a:rPr lang="en-US" sz="1000" b="1" dirty="0">
                <a:latin typeface="Calibri" panose="020F0502020204030204" pitchFamily="34" charset="0"/>
                <a:cs typeface="Calibri" panose="020F0502020204030204" pitchFamily="34" charset="0"/>
                <a:sym typeface="Wingdings" panose="05000000000000000000" pitchFamily="2" charset="2"/>
              </a:rPr>
              <a:t> to lead</a:t>
            </a:r>
            <a:r>
              <a:rPr lang="en-US" sz="1000" dirty="0">
                <a:latin typeface="Calibri" panose="020F0502020204030204" pitchFamily="34" charset="0"/>
                <a:cs typeface="Calibri" panose="020F0502020204030204" pitchFamily="34" charset="0"/>
                <a:sym typeface="Wingdings" panose="05000000000000000000" pitchFamily="2" charset="2"/>
              </a:rPr>
              <a:t>, than those without this presence.</a:t>
            </a:r>
          </a:p>
          <a:p>
            <a:endParaRPr lang="en-US" sz="1000" dirty="0">
              <a:latin typeface="Calibri" panose="020F0502020204030204" pitchFamily="34" charset="0"/>
              <a:cs typeface="Calibri" panose="020F0502020204030204" pitchFamily="34" charset="0"/>
              <a:sym typeface="Wingdings" panose="05000000000000000000" pitchFamily="2" charset="2"/>
            </a:endParaRPr>
          </a:p>
          <a:p>
            <a:pPr marL="184656" indent="-184656">
              <a:buFont typeface="Arial" panose="020B0604020202020204" pitchFamily="34" charset="0"/>
              <a:buChar char="•"/>
            </a:pPr>
            <a:endParaRPr lang="en-US" sz="1000" dirty="0">
              <a:latin typeface="Calibri" panose="020F0502020204030204" pitchFamily="34" charset="0"/>
              <a:cs typeface="Calibri" panose="020F0502020204030204" pitchFamily="34" charset="0"/>
              <a:sym typeface="Wingdings" panose="05000000000000000000" pitchFamily="2" charset="2"/>
            </a:endParaRPr>
          </a:p>
          <a:p>
            <a:pPr marL="184656" indent="-184656">
              <a:buFont typeface="Arial" panose="020B0604020202020204" pitchFamily="34" charset="0"/>
              <a:buChar char="•"/>
            </a:pPr>
            <a:r>
              <a:rPr lang="en-US" sz="1000" b="1" dirty="0">
                <a:solidFill>
                  <a:schemeClr val="bg1">
                    <a:lumMod val="75000"/>
                  </a:schemeClr>
                </a:solidFill>
                <a:latin typeface="Calibri" panose="020F0502020204030204" pitchFamily="34" charset="0"/>
                <a:cs typeface="Calibri" panose="020F0502020204030204" pitchFamily="34" charset="0"/>
                <a:sym typeface="Wingdings" panose="05000000000000000000" pitchFamily="2" charset="2"/>
              </a:rPr>
              <a:t>Women advocate</a:t>
            </a:r>
            <a:r>
              <a:rPr lang="en-US" sz="1000" dirty="0">
                <a:solidFill>
                  <a:schemeClr val="bg1">
                    <a:lumMod val="75000"/>
                  </a:schemeClr>
                </a:solidFill>
                <a:latin typeface="Calibri" panose="020F0502020204030204" pitchFamily="34" charset="0"/>
                <a:cs typeface="Calibri" panose="020F0502020204030204" pitchFamily="34" charset="0"/>
                <a:sym typeface="Wingdings" panose="05000000000000000000" pitchFamily="2" charset="2"/>
              </a:rPr>
              <a:t>:  </a:t>
            </a:r>
          </a:p>
          <a:p>
            <a:pPr marL="677145" lvl="1" indent="-184656">
              <a:buFont typeface="Arial" panose="020B0604020202020204" pitchFamily="34" charset="0"/>
              <a:buChar char="•"/>
            </a:pPr>
            <a:r>
              <a:rPr lang="en-US" sz="1000" dirty="0">
                <a:solidFill>
                  <a:schemeClr val="bg1">
                    <a:lumMod val="75000"/>
                  </a:schemeClr>
                </a:solidFill>
                <a:latin typeface="Calibri" panose="020F0502020204030204" pitchFamily="34" charset="0"/>
                <a:cs typeface="Calibri" panose="020F0502020204030204" pitchFamily="34" charset="0"/>
                <a:sym typeface="Wingdings" panose="05000000000000000000" pitchFamily="2" charset="2"/>
              </a:rPr>
              <a:t>Yes=over 84% agreed (browns) ample opportunity to put leadership training to use</a:t>
            </a:r>
          </a:p>
          <a:p>
            <a:pPr marL="678883" lvl="2"/>
            <a:r>
              <a:rPr lang="en-US" sz="1000" dirty="0">
                <a:solidFill>
                  <a:schemeClr val="bg1">
                    <a:lumMod val="75000"/>
                  </a:schemeClr>
                </a:solidFill>
                <a:latin typeface="Calibri" panose="020F0502020204030204" pitchFamily="34" charset="0"/>
                <a:cs typeface="Calibri" panose="020F0502020204030204" pitchFamily="34" charset="0"/>
                <a:sym typeface="Wingdings" panose="05000000000000000000" pitchFamily="2" charset="2"/>
              </a:rPr>
              <a:t>	No=about 73% agreed (purples)</a:t>
            </a:r>
          </a:p>
          <a:p>
            <a:pPr marL="678883" lvl="1"/>
            <a:r>
              <a:rPr lang="en-US" sz="1000" dirty="0">
                <a:solidFill>
                  <a:schemeClr val="bg1">
                    <a:lumMod val="75000"/>
                  </a:schemeClr>
                </a:solidFill>
                <a:latin typeface="Calibri" panose="020F0502020204030204" pitchFamily="34" charset="0"/>
                <a:cs typeface="Calibri" panose="020F0502020204030204" pitchFamily="34" charset="0"/>
                <a:sym typeface="Wingdings" panose="05000000000000000000" pitchFamily="2" charset="2"/>
              </a:rPr>
              <a:t>(Still statistically significant difference, </a:t>
            </a:r>
            <a:r>
              <a:rPr lang="en-US" sz="1000" b="1" dirty="0">
                <a:solidFill>
                  <a:schemeClr val="bg1">
                    <a:lumMod val="75000"/>
                  </a:schemeClr>
                </a:solidFill>
                <a:latin typeface="Calibri" panose="020F0502020204030204" pitchFamily="34" charset="0"/>
                <a:cs typeface="Calibri" panose="020F0502020204030204" pitchFamily="34" charset="0"/>
                <a:sym typeface="Wingdings" panose="05000000000000000000" pitchFamily="2" charset="2"/>
              </a:rPr>
              <a:t>at .05</a:t>
            </a:r>
            <a:r>
              <a:rPr lang="en-US" sz="1000" dirty="0">
                <a:solidFill>
                  <a:schemeClr val="bg1">
                    <a:lumMod val="75000"/>
                  </a:schemeClr>
                </a:solidFill>
                <a:latin typeface="Calibri" panose="020F0502020204030204" pitchFamily="34" charset="0"/>
                <a:cs typeface="Calibri" panose="020F0502020204030204" pitchFamily="34" charset="0"/>
                <a:sym typeface="Wingdings" panose="05000000000000000000" pitchFamily="2" charset="2"/>
              </a:rPr>
              <a:t> level)</a:t>
            </a:r>
          </a:p>
          <a:p>
            <a:pPr marL="184656" indent="-184656">
              <a:buFont typeface="Arial" panose="020B0604020202020204" pitchFamily="34" charset="0"/>
              <a:buChar char="•"/>
            </a:pPr>
            <a:endParaRPr lang="en-US" sz="1000" dirty="0">
              <a:solidFill>
                <a:schemeClr val="bg1">
                  <a:lumMod val="75000"/>
                </a:schemeClr>
              </a:solidFill>
              <a:latin typeface="Calibri" panose="020F0502020204030204" pitchFamily="34" charset="0"/>
              <a:cs typeface="Calibri" panose="020F0502020204030204" pitchFamily="34" charset="0"/>
              <a:sym typeface="Wingdings" panose="05000000000000000000" pitchFamily="2" charset="2"/>
            </a:endParaRPr>
          </a:p>
          <a:p>
            <a:pPr marL="184656" indent="-184656">
              <a:buFont typeface="Arial" panose="020B0604020202020204" pitchFamily="34" charset="0"/>
              <a:buChar char="•"/>
            </a:pPr>
            <a:r>
              <a:rPr lang="en-US" sz="1000" b="1" dirty="0">
                <a:solidFill>
                  <a:schemeClr val="bg1">
                    <a:lumMod val="75000"/>
                  </a:schemeClr>
                </a:solidFill>
                <a:latin typeface="Calibri" panose="020F0502020204030204" pitchFamily="34" charset="0"/>
                <a:cs typeface="Calibri" panose="020F0502020204030204" pitchFamily="34" charset="0"/>
                <a:sym typeface="Wingdings" panose="05000000000000000000" pitchFamily="2" charset="2"/>
              </a:rPr>
              <a:t>Man advocate</a:t>
            </a:r>
            <a:r>
              <a:rPr lang="en-US" sz="1000" dirty="0">
                <a:solidFill>
                  <a:schemeClr val="bg1">
                    <a:lumMod val="75000"/>
                  </a:schemeClr>
                </a:solidFill>
                <a:latin typeface="Calibri" panose="020F0502020204030204" pitchFamily="34" charset="0"/>
                <a:cs typeface="Calibri" panose="020F0502020204030204" pitchFamily="34" charset="0"/>
                <a:sym typeface="Wingdings" panose="05000000000000000000" pitchFamily="2" charset="2"/>
              </a:rPr>
              <a:t>:  even greater difference between those who had and those who didn’t have man advocate (click)</a:t>
            </a:r>
          </a:p>
          <a:p>
            <a:pPr lvl="1"/>
            <a:r>
              <a:rPr lang="en-US" sz="1000" dirty="0">
                <a:solidFill>
                  <a:schemeClr val="bg1">
                    <a:lumMod val="75000"/>
                  </a:schemeClr>
                </a:solidFill>
                <a:latin typeface="Calibri" panose="020F0502020204030204" pitchFamily="34" charset="0"/>
                <a:cs typeface="Calibri" panose="020F0502020204030204" pitchFamily="34" charset="0"/>
                <a:sym typeface="Wingdings" panose="05000000000000000000" pitchFamily="2" charset="2"/>
              </a:rPr>
              <a:t>(Statistically significant difference, </a:t>
            </a:r>
            <a:r>
              <a:rPr lang="en-US" sz="1000" b="1" dirty="0">
                <a:solidFill>
                  <a:schemeClr val="bg1">
                    <a:lumMod val="75000"/>
                  </a:schemeClr>
                </a:solidFill>
                <a:latin typeface="Calibri" panose="020F0502020204030204" pitchFamily="34" charset="0"/>
                <a:cs typeface="Calibri" panose="020F0502020204030204" pitchFamily="34" charset="0"/>
                <a:sym typeface="Wingdings" panose="05000000000000000000" pitchFamily="2" charset="2"/>
              </a:rPr>
              <a:t>at .01</a:t>
            </a:r>
            <a:r>
              <a:rPr lang="en-US" sz="1000" dirty="0">
                <a:solidFill>
                  <a:schemeClr val="bg1">
                    <a:lumMod val="75000"/>
                  </a:schemeClr>
                </a:solidFill>
                <a:latin typeface="Calibri" panose="020F0502020204030204" pitchFamily="34" charset="0"/>
                <a:cs typeface="Calibri" panose="020F0502020204030204" pitchFamily="34" charset="0"/>
                <a:sym typeface="Wingdings" panose="05000000000000000000" pitchFamily="2" charset="2"/>
              </a:rPr>
              <a:t> level)</a:t>
            </a:r>
          </a:p>
          <a:p>
            <a:pPr marL="184656" indent="-184656">
              <a:buFont typeface="Arial" panose="020B0604020202020204" pitchFamily="34" charset="0"/>
              <a:buChar char="•"/>
            </a:pPr>
            <a:endParaRPr lang="en-US" sz="1000" dirty="0">
              <a:latin typeface="Calibri" panose="020F0502020204030204" pitchFamily="34" charset="0"/>
              <a:cs typeface="Calibri" panose="020F0502020204030204" pitchFamily="34" charset="0"/>
              <a:sym typeface="Wingdings" panose="05000000000000000000" pitchFamily="2" charset="2"/>
            </a:endParaRPr>
          </a:p>
          <a:p>
            <a:pPr marL="255430" indent="-255430"/>
            <a:r>
              <a:rPr lang="en-US" sz="1000" dirty="0">
                <a:solidFill>
                  <a:schemeClr val="bg1">
                    <a:lumMod val="75000"/>
                  </a:schemeClr>
                </a:solidFill>
                <a:latin typeface="Calibri" panose="020F0502020204030204" pitchFamily="34" charset="0"/>
                <a:cs typeface="Calibri" panose="020F0502020204030204" pitchFamily="34" charset="0"/>
                <a:sym typeface="Wingdings" panose="05000000000000000000" pitchFamily="2" charset="2"/>
              </a:rPr>
              <a:t>***These data highlight the importance of advocacy, particularly male advocacy, for elements of women’s professional journey…as in, having ample opportunities to lead.</a:t>
            </a:r>
          </a:p>
          <a:p>
            <a:endParaRPr lang="en-U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9657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91746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9027816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8237494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65E19121-D21B-4708-AFA7-FB0B5CA387B9}" type="datetimeFigureOut">
              <a:rPr lang="en-US" smtClean="0"/>
              <a:t>3/22/2023</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E85A7D3E-1A02-4BEC-86C7-B8B1E9F70EE7}" type="slidenum">
              <a:rPr lang="en-US" smtClean="0"/>
              <a:t>‹#›</a:t>
            </a:fld>
            <a:endParaRPr lang="en-US"/>
          </a:p>
        </p:txBody>
      </p:sp>
    </p:spTree>
    <p:extLst>
      <p:ext uri="{BB962C8B-B14F-4D97-AF65-F5344CB8AC3E}">
        <p14:creationId xmlns:p14="http://schemas.microsoft.com/office/powerpoint/2010/main" val="3135460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E19121-D21B-4708-AFA7-FB0B5CA387B9}"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A7D3E-1A02-4BEC-86C7-B8B1E9F70EE7}" type="slidenum">
              <a:rPr lang="en-US" smtClean="0"/>
              <a:t>‹#›</a:t>
            </a:fld>
            <a:endParaRPr lang="en-US"/>
          </a:p>
        </p:txBody>
      </p:sp>
    </p:spTree>
    <p:extLst>
      <p:ext uri="{BB962C8B-B14F-4D97-AF65-F5344CB8AC3E}">
        <p14:creationId xmlns:p14="http://schemas.microsoft.com/office/powerpoint/2010/main" val="2793492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65E19121-D21B-4708-AFA7-FB0B5CA387B9}" type="datetimeFigureOut">
              <a:rPr lang="en-US" smtClean="0"/>
              <a:t>3/22/2023</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E85A7D3E-1A02-4BEC-86C7-B8B1E9F70EE7}" type="slidenum">
              <a:rPr lang="en-US" smtClean="0"/>
              <a:t>‹#›</a:t>
            </a:fld>
            <a:endParaRPr lang="en-US"/>
          </a:p>
        </p:txBody>
      </p:sp>
    </p:spTree>
    <p:extLst>
      <p:ext uri="{BB962C8B-B14F-4D97-AF65-F5344CB8AC3E}">
        <p14:creationId xmlns:p14="http://schemas.microsoft.com/office/powerpoint/2010/main" val="1616522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E19121-D21B-4708-AFA7-FB0B5CA387B9}"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A7D3E-1A02-4BEC-86C7-B8B1E9F70EE7}" type="slidenum">
              <a:rPr lang="en-US" smtClean="0"/>
              <a:t>‹#›</a:t>
            </a:fld>
            <a:endParaRPr lang="en-US"/>
          </a:p>
        </p:txBody>
      </p:sp>
    </p:spTree>
    <p:extLst>
      <p:ext uri="{BB962C8B-B14F-4D97-AF65-F5344CB8AC3E}">
        <p14:creationId xmlns:p14="http://schemas.microsoft.com/office/powerpoint/2010/main" val="39229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E19121-D21B-4708-AFA7-FB0B5CA387B9}" type="datetimeFigureOut">
              <a:rPr lang="en-US" smtClean="0"/>
              <a:t>3/22/2023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5A7D3E-1A02-4BEC-86C7-B8B1E9F70EE7}" type="slidenum">
              <a:rPr lang="en-US" smtClean="0"/>
              <a:t>‹#›</a:t>
            </a:fld>
            <a:endParaRPr lang="en-US"/>
          </a:p>
        </p:txBody>
      </p:sp>
    </p:spTree>
    <p:extLst>
      <p:ext uri="{BB962C8B-B14F-4D97-AF65-F5344CB8AC3E}">
        <p14:creationId xmlns:p14="http://schemas.microsoft.com/office/powerpoint/2010/main" val="1581746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5E19121-D21B-4708-AFA7-FB0B5CA387B9}" type="datetimeFigureOut">
              <a:rPr lang="en-US" smtClean="0"/>
              <a:t>3/22/2023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5A7D3E-1A02-4BEC-86C7-B8B1E9F70EE7}" type="slidenum">
              <a:rPr lang="en-US" smtClean="0"/>
              <a:t>‹#›</a:t>
            </a:fld>
            <a:endParaRPr lang="en-US"/>
          </a:p>
        </p:txBody>
      </p:sp>
    </p:spTree>
    <p:extLst>
      <p:ext uri="{BB962C8B-B14F-4D97-AF65-F5344CB8AC3E}">
        <p14:creationId xmlns:p14="http://schemas.microsoft.com/office/powerpoint/2010/main" val="2701532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E19121-D21B-4708-AFA7-FB0B5CA387B9}" type="datetimeFigureOut">
              <a:rPr lang="en-US" smtClean="0"/>
              <a:t>3/22/2023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5A7D3E-1A02-4BEC-86C7-B8B1E9F70EE7}" type="slidenum">
              <a:rPr lang="en-US" smtClean="0"/>
              <a:t>‹#›</a:t>
            </a:fld>
            <a:endParaRPr lang="en-US"/>
          </a:p>
        </p:txBody>
      </p:sp>
    </p:spTree>
    <p:extLst>
      <p:ext uri="{BB962C8B-B14F-4D97-AF65-F5344CB8AC3E}">
        <p14:creationId xmlns:p14="http://schemas.microsoft.com/office/powerpoint/2010/main" val="1017668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19121-D21B-4708-AFA7-FB0B5CA387B9}"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A7D3E-1A02-4BEC-86C7-B8B1E9F70EE7}" type="slidenum">
              <a:rPr lang="en-US" smtClean="0"/>
              <a:t>‹#›</a:t>
            </a:fld>
            <a:endParaRPr lang="en-US"/>
          </a:p>
        </p:txBody>
      </p:sp>
    </p:spTree>
    <p:extLst>
      <p:ext uri="{BB962C8B-B14F-4D97-AF65-F5344CB8AC3E}">
        <p14:creationId xmlns:p14="http://schemas.microsoft.com/office/powerpoint/2010/main" val="2117938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8953694"/>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19121-D21B-4708-AFA7-FB0B5CA387B9}"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A7D3E-1A02-4BEC-86C7-B8B1E9F70EE7}" type="slidenum">
              <a:rPr lang="en-US" smtClean="0"/>
              <a:t>‹#›</a:t>
            </a:fld>
            <a:endParaRPr lang="en-US"/>
          </a:p>
        </p:txBody>
      </p:sp>
    </p:spTree>
    <p:extLst>
      <p:ext uri="{BB962C8B-B14F-4D97-AF65-F5344CB8AC3E}">
        <p14:creationId xmlns:p14="http://schemas.microsoft.com/office/powerpoint/2010/main" val="977715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19121-D21B-4708-AFA7-FB0B5CA387B9}"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A7D3E-1A02-4BEC-86C7-B8B1E9F70EE7}" type="slidenum">
              <a:rPr lang="en-US" smtClean="0"/>
              <a:t>‹#›</a:t>
            </a:fld>
            <a:endParaRPr lang="en-US"/>
          </a:p>
        </p:txBody>
      </p:sp>
    </p:spTree>
    <p:extLst>
      <p:ext uri="{BB962C8B-B14F-4D97-AF65-F5344CB8AC3E}">
        <p14:creationId xmlns:p14="http://schemas.microsoft.com/office/powerpoint/2010/main" val="2507338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5E19121-D21B-4708-AFA7-FB0B5CA387B9}" type="datetimeFigureOut">
              <a:rPr lang="en-US" smtClean="0"/>
              <a:t>3/22/2023</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E85A7D3E-1A02-4BEC-86C7-B8B1E9F70EE7}" type="slidenum">
              <a:rPr lang="en-US" smtClean="0"/>
              <a:t>‹#›</a:t>
            </a:fld>
            <a:endParaRPr lang="en-US"/>
          </a:p>
        </p:txBody>
      </p:sp>
    </p:spTree>
    <p:extLst>
      <p:ext uri="{BB962C8B-B14F-4D97-AF65-F5344CB8AC3E}">
        <p14:creationId xmlns:p14="http://schemas.microsoft.com/office/powerpoint/2010/main" val="13148944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5E19121-D21B-4708-AFA7-FB0B5CA387B9}" type="datetimeFigureOut">
              <a:rPr lang="en-US" smtClean="0"/>
              <a:t>3/22/2023</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E85A7D3E-1A02-4BEC-86C7-B8B1E9F70EE7}"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317607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5E19121-D21B-4708-AFA7-FB0B5CA387B9}" type="datetimeFigureOut">
              <a:rPr lang="en-US" smtClean="0"/>
              <a:t>3/22/2023</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E85A7D3E-1A02-4BEC-86C7-B8B1E9F70EE7}" type="slidenum">
              <a:rPr lang="en-US" smtClean="0"/>
              <a:t>‹#›</a:t>
            </a:fld>
            <a:endParaRPr lang="en-US"/>
          </a:p>
        </p:txBody>
      </p:sp>
    </p:spTree>
    <p:extLst>
      <p:ext uri="{BB962C8B-B14F-4D97-AF65-F5344CB8AC3E}">
        <p14:creationId xmlns:p14="http://schemas.microsoft.com/office/powerpoint/2010/main" val="42107063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5E19121-D21B-4708-AFA7-FB0B5CA387B9}" type="datetimeFigureOut">
              <a:rPr lang="en-US" smtClean="0"/>
              <a:t>3/22/2023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5A7D3E-1A02-4BEC-86C7-B8B1E9F70EE7}" type="slidenum">
              <a:rPr lang="en-US" smtClean="0"/>
              <a:t>‹#›</a:t>
            </a:fld>
            <a:endParaRPr lang="en-US"/>
          </a:p>
        </p:txBody>
      </p:sp>
    </p:spTree>
    <p:extLst>
      <p:ext uri="{BB962C8B-B14F-4D97-AF65-F5344CB8AC3E}">
        <p14:creationId xmlns:p14="http://schemas.microsoft.com/office/powerpoint/2010/main" val="3087300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5E19121-D21B-4708-AFA7-FB0B5CA387B9}" type="datetimeFigureOut">
              <a:rPr lang="en-US" smtClean="0"/>
              <a:t>3/22/2023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5A7D3E-1A02-4BEC-86C7-B8B1E9F70EE7}" type="slidenum">
              <a:rPr lang="en-US" smtClean="0"/>
              <a:t>‹#›</a:t>
            </a:fld>
            <a:endParaRPr lang="en-US"/>
          </a:p>
        </p:txBody>
      </p:sp>
    </p:spTree>
    <p:extLst>
      <p:ext uri="{BB962C8B-B14F-4D97-AF65-F5344CB8AC3E}">
        <p14:creationId xmlns:p14="http://schemas.microsoft.com/office/powerpoint/2010/main" val="13276990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E19121-D21B-4708-AFA7-FB0B5CA387B9}"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A7D3E-1A02-4BEC-86C7-B8B1E9F70EE7}" type="slidenum">
              <a:rPr lang="en-US" smtClean="0"/>
              <a:t>‹#›</a:t>
            </a:fld>
            <a:endParaRPr lang="en-US"/>
          </a:p>
        </p:txBody>
      </p:sp>
    </p:spTree>
    <p:extLst>
      <p:ext uri="{BB962C8B-B14F-4D97-AF65-F5344CB8AC3E}">
        <p14:creationId xmlns:p14="http://schemas.microsoft.com/office/powerpoint/2010/main" val="17011612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65E19121-D21B-4708-AFA7-FB0B5CA387B9}" type="datetimeFigureOut">
              <a:rPr lang="en-US" smtClean="0"/>
              <a:t>3/22/2023</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E85A7D3E-1A02-4BEC-86C7-B8B1E9F70EE7}" type="slidenum">
              <a:rPr lang="en-US" smtClean="0"/>
              <a:t>‹#›</a:t>
            </a:fld>
            <a:endParaRPr lang="en-US"/>
          </a:p>
        </p:txBody>
      </p:sp>
    </p:spTree>
    <p:extLst>
      <p:ext uri="{BB962C8B-B14F-4D97-AF65-F5344CB8AC3E}">
        <p14:creationId xmlns:p14="http://schemas.microsoft.com/office/powerpoint/2010/main" val="3060212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6096324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48A87A34-81AB-432B-8DAE-1953F412C126}" type="datetimeFigureOut">
              <a:rPr lang="en-US" smtClean="0"/>
              <a:t>3/22/2023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612526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48A87A34-81AB-432B-8DAE-1953F412C126}" type="datetimeFigureOut">
              <a:rPr lang="en-US" smtClean="0"/>
              <a:t>3/22/2023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0346240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48A87A34-81AB-432B-8DAE-1953F412C126}" type="datetimeFigureOut">
              <a:rPr lang="en-US" smtClean="0"/>
              <a:t>3/22/2023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3851935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A87A34-81AB-432B-8DAE-1953F412C126}" type="datetimeFigureOut">
              <a:rPr lang="en-US" smtClean="0"/>
              <a:t>3/22/2023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7209878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48A87A34-81AB-432B-8DAE-1953F412C126}" type="datetimeFigureOut">
              <a:rPr lang="en-US" smtClean="0"/>
              <a:t>3/22/2023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4004983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48A87A34-81AB-432B-8DAE-1953F412C126}" type="datetimeFigureOut">
              <a:rPr lang="en-US" smtClean="0"/>
              <a:t>3/22/2023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8242687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48A87A34-81AB-432B-8DAE-1953F412C126}" type="datetimeFigureOut">
              <a:rPr lang="en-US" smtClean="0"/>
              <a:pPr/>
              <a:t>3/22/2023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9492599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5E19121-D21B-4708-AFA7-FB0B5CA387B9}" type="datetimeFigureOut">
              <a:rPr lang="en-US" smtClean="0"/>
              <a:t>3/22/2023</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85A7D3E-1A02-4BEC-86C7-B8B1E9F70EE7}" type="slidenum">
              <a:rPr lang="en-US" smtClean="0"/>
              <a:t>‹#›</a:t>
            </a:fld>
            <a:endParaRPr lang="en-US"/>
          </a:p>
        </p:txBody>
      </p:sp>
    </p:spTree>
    <p:extLst>
      <p:ext uri="{BB962C8B-B14F-4D97-AF65-F5344CB8AC3E}">
        <p14:creationId xmlns:p14="http://schemas.microsoft.com/office/powerpoint/2010/main" val="491432541"/>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diagramData" Target="../diagrams/data12.xml"/><Relationship Id="rId18" Type="http://schemas.openxmlformats.org/officeDocument/2006/relationships/diagramData" Target="../diagrams/data13.xml"/><Relationship Id="rId3" Type="http://schemas.openxmlformats.org/officeDocument/2006/relationships/diagramData" Target="../diagrams/data10.xml"/><Relationship Id="rId21" Type="http://schemas.openxmlformats.org/officeDocument/2006/relationships/diagramColors" Target="../diagrams/colors13.xml"/><Relationship Id="rId7" Type="http://schemas.microsoft.com/office/2007/relationships/diagramDrawing" Target="../diagrams/drawing10.xml"/><Relationship Id="rId12" Type="http://schemas.microsoft.com/office/2007/relationships/diagramDrawing" Target="../diagrams/drawing11.xml"/><Relationship Id="rId17" Type="http://schemas.microsoft.com/office/2007/relationships/diagramDrawing" Target="../diagrams/drawing12.xml"/><Relationship Id="rId2" Type="http://schemas.openxmlformats.org/officeDocument/2006/relationships/notesSlide" Target="../notesSlides/notesSlide22.xml"/><Relationship Id="rId16" Type="http://schemas.openxmlformats.org/officeDocument/2006/relationships/diagramColors" Target="../diagrams/colors12.xml"/><Relationship Id="rId20" Type="http://schemas.openxmlformats.org/officeDocument/2006/relationships/diagramQuickStyle" Target="../diagrams/quickStyle13.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5" Type="http://schemas.openxmlformats.org/officeDocument/2006/relationships/diagramQuickStyle" Target="../diagrams/quickStyle12.xml"/><Relationship Id="rId10" Type="http://schemas.openxmlformats.org/officeDocument/2006/relationships/diagramQuickStyle" Target="../diagrams/quickStyle11.xml"/><Relationship Id="rId19" Type="http://schemas.openxmlformats.org/officeDocument/2006/relationships/diagramLayout" Target="../diagrams/layout13.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diagramLayout" Target="../diagrams/layout12.xml"/><Relationship Id="rId22" Type="http://schemas.microsoft.com/office/2007/relationships/diagramDrawing" Target="../diagrams/drawing13.xml"/></Relationships>
</file>

<file path=ppt/slides/_rels/slide2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3.jp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hyperlink" Target="https://usccb.cld.bz/Program-of-Priestly-Formation-6th-edition"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hyperlink" Target="https://www.usccb.org/upload/co-workers-vineyard-lay-ecclesial-ministry-2005.pdf" TargetMode="External"/><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3.jp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hyperlink" Target="https://usccb.cld.bz/Program-of-Priestly-Formation-6th-edition"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hyperlink" Target="https://www.usccb.org/upload/co-workers-vineyard-lay-ecclesial-ministry-2005.pdf" TargetMode="External"/><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chart" Target="../charts/chart2.xml"/><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chart" Target="../charts/chart3.xml"/><Relationship Id="rId7" Type="http://schemas.openxmlformats.org/officeDocument/2006/relationships/diagramQuickStyle" Target="../diagrams/quickStyle4.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chart" Target="../charts/chart4.xml"/><Relationship Id="rId9" Type="http://schemas.microsoft.com/office/2007/relationships/diagramDrawing" Target="../diagrams/drawing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5" name="Rectangle 24">
            <a:extLst>
              <a:ext uri="{FF2B5EF4-FFF2-40B4-BE49-F238E27FC236}">
                <a16:creationId xmlns:a16="http://schemas.microsoft.com/office/drawing/2014/main" id="{BC512124-0D13-4ED9-80B7-52AE15B6B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ladder in the desert">
            <a:extLst>
              <a:ext uri="{FF2B5EF4-FFF2-40B4-BE49-F238E27FC236}">
                <a16:creationId xmlns:a16="http://schemas.microsoft.com/office/drawing/2014/main" id="{471A796C-C956-272A-8454-8FB26D679281}"/>
              </a:ext>
            </a:extLst>
          </p:cNvPr>
          <p:cNvPicPr>
            <a:picLocks noChangeAspect="1"/>
          </p:cNvPicPr>
          <p:nvPr/>
        </p:nvPicPr>
        <p:blipFill rotWithShape="1">
          <a:blip r:embed="rId3">
            <a:alphaModFix amt="35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492E358E-4345-6753-B840-8680929CB931}"/>
              </a:ext>
            </a:extLst>
          </p:cNvPr>
          <p:cNvSpPr txBox="1">
            <a:spLocks/>
          </p:cNvSpPr>
          <p:nvPr/>
        </p:nvSpPr>
        <p:spPr>
          <a:xfrm>
            <a:off x="1069848" y="1298448"/>
            <a:ext cx="10794774" cy="32552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spcAft>
                <a:spcPts val="600"/>
              </a:spcAft>
            </a:pPr>
            <a:r>
              <a:rPr lang="en-US" sz="5900" spc="-100" dirty="0">
                <a:solidFill>
                  <a:schemeClr val="tx1"/>
                </a:solidFill>
              </a:rPr>
              <a:t>A Case for Mentoring and Advocacy</a:t>
            </a:r>
          </a:p>
        </p:txBody>
      </p:sp>
      <p:sp>
        <p:nvSpPr>
          <p:cNvPr id="3" name="Subtitle 2">
            <a:extLst>
              <a:ext uri="{FF2B5EF4-FFF2-40B4-BE49-F238E27FC236}">
                <a16:creationId xmlns:a16="http://schemas.microsoft.com/office/drawing/2014/main" id="{F62C1114-1618-8E02-FD67-8355078183AC}"/>
              </a:ext>
            </a:extLst>
          </p:cNvPr>
          <p:cNvSpPr txBox="1">
            <a:spLocks/>
          </p:cNvSpPr>
          <p:nvPr/>
        </p:nvSpPr>
        <p:spPr>
          <a:xfrm>
            <a:off x="1100015" y="4670245"/>
            <a:ext cx="10490852" cy="1758264"/>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dirty="0"/>
              <a:t>Cultivating Interconnected Ecologies of Leadership</a:t>
            </a:r>
          </a:p>
          <a:p>
            <a:pPr marL="0" indent="0">
              <a:buNone/>
            </a:pPr>
            <a:endParaRPr lang="en-US" dirty="0"/>
          </a:p>
          <a:p>
            <a:pPr marL="0" indent="0">
              <a:buNone/>
            </a:pPr>
            <a:endParaRPr lang="en-US" sz="700" dirty="0"/>
          </a:p>
          <a:p>
            <a:pPr marL="0" indent="0" algn="r">
              <a:buNone/>
            </a:pPr>
            <a:r>
              <a:rPr lang="en-US" sz="1400" dirty="0"/>
              <a:t>Deborah H.C. Gin, M.Div., Ph.D.</a:t>
            </a:r>
          </a:p>
          <a:p>
            <a:pPr marL="0" indent="0" algn="r">
              <a:spcBef>
                <a:spcPts val="0"/>
              </a:spcBef>
              <a:buNone/>
            </a:pPr>
            <a:r>
              <a:rPr lang="en-US" sz="1400" dirty="0"/>
              <a:t>Director of Research and Faculty Development</a:t>
            </a:r>
          </a:p>
          <a:p>
            <a:pPr marL="0" indent="0" algn="r">
              <a:spcBef>
                <a:spcPts val="0"/>
              </a:spcBef>
              <a:buNone/>
            </a:pPr>
            <a:r>
              <a:rPr lang="en-US" sz="1400" dirty="0"/>
              <a:t>Association of Theological Schools</a:t>
            </a:r>
          </a:p>
        </p:txBody>
      </p:sp>
    </p:spTree>
    <p:extLst>
      <p:ext uri="{BB962C8B-B14F-4D97-AF65-F5344CB8AC3E}">
        <p14:creationId xmlns:p14="http://schemas.microsoft.com/office/powerpoint/2010/main" val="266784288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8220CA7-E5B6-4AAD-75AE-412857C8670B}"/>
              </a:ext>
            </a:extLst>
          </p:cNvPr>
          <p:cNvGraphicFramePr>
            <a:graphicFrameLocks noGrp="1"/>
          </p:cNvGraphicFramePr>
          <p:nvPr>
            <p:ph idx="1"/>
            <p:extLst>
              <p:ext uri="{D42A27DB-BD31-4B8C-83A1-F6EECF244321}">
                <p14:modId xmlns:p14="http://schemas.microsoft.com/office/powerpoint/2010/main" val="3016913627"/>
              </p:ext>
            </p:extLst>
          </p:nvPr>
        </p:nvGraphicFramePr>
        <p:xfrm>
          <a:off x="3868738" y="863600"/>
          <a:ext cx="73152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D5E85069-A61B-9A5C-2A58-C3E158248EF4}"/>
              </a:ext>
            </a:extLst>
          </p:cNvPr>
          <p:cNvSpPr>
            <a:spLocks noGrp="1"/>
          </p:cNvSpPr>
          <p:nvPr>
            <p:ph type="title"/>
          </p:nvPr>
        </p:nvSpPr>
        <p:spPr>
          <a:xfrm>
            <a:off x="252413" y="1123950"/>
            <a:ext cx="2947987" cy="4600575"/>
          </a:xfrm>
        </p:spPr>
        <p:txBody>
          <a:bodyPr/>
          <a:lstStyle/>
          <a:p>
            <a:r>
              <a:rPr lang="en-US" dirty="0"/>
              <a:t>Ecologies of Leadership</a:t>
            </a:r>
          </a:p>
        </p:txBody>
      </p:sp>
    </p:spTree>
    <p:extLst>
      <p:ext uri="{BB962C8B-B14F-4D97-AF65-F5344CB8AC3E}">
        <p14:creationId xmlns:p14="http://schemas.microsoft.com/office/powerpoint/2010/main" val="3561715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8220CA7-E5B6-4AAD-75AE-412857C8670B}"/>
              </a:ext>
            </a:extLst>
          </p:cNvPr>
          <p:cNvGraphicFramePr>
            <a:graphicFrameLocks noGrp="1"/>
          </p:cNvGraphicFramePr>
          <p:nvPr>
            <p:ph idx="1"/>
            <p:extLst>
              <p:ext uri="{D42A27DB-BD31-4B8C-83A1-F6EECF244321}">
                <p14:modId xmlns:p14="http://schemas.microsoft.com/office/powerpoint/2010/main" val="1876242571"/>
              </p:ext>
            </p:extLst>
          </p:nvPr>
        </p:nvGraphicFramePr>
        <p:xfrm>
          <a:off x="3868738" y="863600"/>
          <a:ext cx="73152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C02FFFC6-FAF0-9680-6009-9A0580825645}"/>
              </a:ext>
            </a:extLst>
          </p:cNvPr>
          <p:cNvSpPr>
            <a:spLocks noGrp="1"/>
          </p:cNvSpPr>
          <p:nvPr>
            <p:ph type="title"/>
          </p:nvPr>
        </p:nvSpPr>
        <p:spPr>
          <a:xfrm>
            <a:off x="252413" y="1123950"/>
            <a:ext cx="2947987" cy="4600575"/>
          </a:xfrm>
        </p:spPr>
        <p:txBody>
          <a:bodyPr/>
          <a:lstStyle/>
          <a:p>
            <a:r>
              <a:rPr lang="en-US" dirty="0"/>
              <a:t>Ecologies of Leadership</a:t>
            </a:r>
          </a:p>
        </p:txBody>
      </p:sp>
    </p:spTree>
    <p:extLst>
      <p:ext uri="{BB962C8B-B14F-4D97-AF65-F5344CB8AC3E}">
        <p14:creationId xmlns:p14="http://schemas.microsoft.com/office/powerpoint/2010/main" val="199541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E85854E-E036-CE31-7E83-7780B235D6D6}"/>
              </a:ext>
            </a:extLst>
          </p:cNvPr>
          <p:cNvSpPr txBox="1">
            <a:spLocks/>
          </p:cNvSpPr>
          <p:nvPr/>
        </p:nvSpPr>
        <p:spPr>
          <a:xfrm>
            <a:off x="9347043" y="971227"/>
            <a:ext cx="2947482" cy="434337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r>
              <a:rPr lang="en-US" sz="4400" dirty="0">
                <a:solidFill>
                  <a:schemeClr val="accent1"/>
                </a:solidFill>
              </a:rPr>
              <a:t>What predicts the presence of </a:t>
            </a:r>
            <a:r>
              <a:rPr lang="en-US" sz="4400" dirty="0">
                <a:solidFill>
                  <a:schemeClr val="tx2">
                    <a:lumMod val="75000"/>
                  </a:schemeClr>
                </a:solidFill>
                <a:effectLst>
                  <a:outerShdw blurRad="38100" dist="38100" dir="2700000" algn="tl">
                    <a:srgbClr val="000000">
                      <a:alpha val="43137"/>
                    </a:srgbClr>
                  </a:outerShdw>
                </a:effectLst>
              </a:rPr>
              <a:t>mentors</a:t>
            </a:r>
            <a:r>
              <a:rPr lang="en-US" sz="4400" dirty="0">
                <a:solidFill>
                  <a:schemeClr val="accent1"/>
                </a:solidFill>
              </a:rPr>
              <a:t>?</a:t>
            </a:r>
          </a:p>
        </p:txBody>
      </p:sp>
      <p:sp>
        <p:nvSpPr>
          <p:cNvPr id="5" name="Content Placeholder 2">
            <a:extLst>
              <a:ext uri="{FF2B5EF4-FFF2-40B4-BE49-F238E27FC236}">
                <a16:creationId xmlns:a16="http://schemas.microsoft.com/office/drawing/2014/main" id="{062752EC-9EF4-AFA1-FB20-9C0316DEBCC6}"/>
              </a:ext>
            </a:extLst>
          </p:cNvPr>
          <p:cNvSpPr txBox="1">
            <a:spLocks/>
          </p:cNvSpPr>
          <p:nvPr/>
        </p:nvSpPr>
        <p:spPr>
          <a:xfrm>
            <a:off x="727056" y="868680"/>
            <a:ext cx="7796259" cy="512064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marL="342900" indent="-342900">
              <a:buClr>
                <a:schemeClr val="tx2">
                  <a:lumMod val="75000"/>
                </a:schemeClr>
              </a:buClr>
              <a:buFont typeface="Arial" panose="020B0604020202020204" pitchFamily="34" charset="0"/>
              <a:buChar char="•"/>
            </a:pPr>
            <a:r>
              <a:rPr lang="en-US" dirty="0"/>
              <a:t>Reason for success: support and mentoring from women</a:t>
            </a:r>
          </a:p>
          <a:p>
            <a:pPr marL="342900" indent="-342900">
              <a:buClr>
                <a:schemeClr val="tx2">
                  <a:lumMod val="75000"/>
                </a:schemeClr>
              </a:buClr>
              <a:buFont typeface="Arial" panose="020B0604020202020204" pitchFamily="34" charset="0"/>
              <a:buChar char="•"/>
            </a:pPr>
            <a:r>
              <a:rPr lang="en-US" dirty="0"/>
              <a:t>Reason for success: my networks</a:t>
            </a:r>
          </a:p>
          <a:p>
            <a:pPr marL="342900" indent="-342900">
              <a:buClr>
                <a:schemeClr val="tx2">
                  <a:lumMod val="75000"/>
                </a:schemeClr>
              </a:buClr>
              <a:buFont typeface="Arial" panose="020B0604020202020204" pitchFamily="34" charset="0"/>
              <a:buChar char="•"/>
            </a:pPr>
            <a:r>
              <a:rPr lang="en-US" dirty="0"/>
              <a:t>Received or pursued leadership education/training beyond WIL</a:t>
            </a:r>
          </a:p>
        </p:txBody>
      </p:sp>
      <p:graphicFrame>
        <p:nvGraphicFramePr>
          <p:cNvPr id="7" name="Diagram 6">
            <a:extLst>
              <a:ext uri="{FF2B5EF4-FFF2-40B4-BE49-F238E27FC236}">
                <a16:creationId xmlns:a16="http://schemas.microsoft.com/office/drawing/2014/main" id="{3361F604-F53E-4EF2-061E-54FBF4031948}"/>
              </a:ext>
            </a:extLst>
          </p:cNvPr>
          <p:cNvGraphicFramePr/>
          <p:nvPr>
            <p:extLst>
              <p:ext uri="{D42A27DB-BD31-4B8C-83A1-F6EECF244321}">
                <p14:modId xmlns:p14="http://schemas.microsoft.com/office/powerpoint/2010/main" val="3374804454"/>
              </p:ext>
            </p:extLst>
          </p:nvPr>
        </p:nvGraphicFramePr>
        <p:xfrm>
          <a:off x="9733894" y="1428898"/>
          <a:ext cx="2745047" cy="1199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90B80F62-DB33-3812-44E9-002D6EC5D031}"/>
              </a:ext>
            </a:extLst>
          </p:cNvPr>
          <p:cNvSpPr txBox="1"/>
          <p:nvPr/>
        </p:nvSpPr>
        <p:spPr>
          <a:xfrm>
            <a:off x="199108" y="6435916"/>
            <a:ext cx="3505384" cy="246221"/>
          </a:xfrm>
          <a:prstGeom prst="rect">
            <a:avLst/>
          </a:prstGeom>
          <a:noFill/>
        </p:spPr>
        <p:txBody>
          <a:bodyPr wrap="square" rtlCol="0">
            <a:spAutoFit/>
          </a:bodyPr>
          <a:lstStyle/>
          <a:p>
            <a:r>
              <a:rPr lang="en-US" sz="900" dirty="0"/>
              <a:t>Source:  ATS </a:t>
            </a:r>
            <a:r>
              <a:rPr lang="en-US" sz="1000" dirty="0"/>
              <a:t>Women</a:t>
            </a:r>
            <a:r>
              <a:rPr lang="en-US" sz="900" dirty="0"/>
              <a:t> in Leadership Research Project, 2017</a:t>
            </a:r>
          </a:p>
        </p:txBody>
      </p:sp>
    </p:spTree>
    <p:extLst>
      <p:ext uri="{BB962C8B-B14F-4D97-AF65-F5344CB8AC3E}">
        <p14:creationId xmlns:p14="http://schemas.microsoft.com/office/powerpoint/2010/main" val="384665074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4" name="Rectangle 23">
            <a:extLst>
              <a:ext uri="{FF2B5EF4-FFF2-40B4-BE49-F238E27FC236}">
                <a16:creationId xmlns:a16="http://schemas.microsoft.com/office/drawing/2014/main" id="{5E58EE06-9B03-4D70-A63C-13660A9C8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26" name="Rectangle 25">
            <a:extLst>
              <a:ext uri="{FF2B5EF4-FFF2-40B4-BE49-F238E27FC236}">
                <a16:creationId xmlns:a16="http://schemas.microsoft.com/office/drawing/2014/main" id="{520A257B-6D54-40C8-8E37-BA113BEB8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EF92EDE9-7E29-473D-8499-DB2B58541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0381"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2512288-FEEA-5BBE-83AA-D922FE0BCB80}"/>
              </a:ext>
            </a:extLst>
          </p:cNvPr>
          <p:cNvSpPr txBox="1">
            <a:spLocks/>
          </p:cNvSpPr>
          <p:nvPr/>
        </p:nvSpPr>
        <p:spPr>
          <a:xfrm>
            <a:off x="87048" y="587024"/>
            <a:ext cx="4101130" cy="29977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100" normalizeH="0" baseline="0" noProof="0" dirty="0">
                <a:ln>
                  <a:noFill/>
                </a:ln>
                <a:solidFill>
                  <a:srgbClr val="FFFFFF"/>
                </a:solidFill>
                <a:effectLst/>
                <a:uLnTx/>
                <a:uFillTx/>
                <a:latin typeface="Corbel" panose="020B0503020204020204"/>
                <a:ea typeface="+mj-ea"/>
                <a:cs typeface="+mj-cs"/>
              </a:rPr>
              <a:t>Reason for success:  Support from</a:t>
            </a:r>
          </a:p>
          <a:p>
            <a:pPr marL="0" marR="0" lvl="0" indent="0" algn="l" defTabSz="914400" rtl="0" eaLnBrk="1" fontAlgn="auto" latinLnBrk="0" hangingPunct="1">
              <a:lnSpc>
                <a:spcPct val="90000"/>
              </a:lnSpc>
              <a:spcBef>
                <a:spcPct val="0"/>
              </a:spcBef>
              <a:spcAft>
                <a:spcPts val="600"/>
              </a:spcAft>
              <a:buClrTx/>
              <a:buSzTx/>
              <a:buFontTx/>
              <a:buNone/>
              <a:tabLst/>
              <a:defRPr/>
            </a:pPr>
            <a:r>
              <a:rPr lang="en-US" sz="4000" spc="-100" dirty="0">
                <a:latin typeface="Corbel" panose="020B0503020204020204"/>
              </a:rPr>
              <a:t>women</a:t>
            </a:r>
            <a:endParaRPr kumimoji="0" lang="en-US" sz="4000" b="0" i="0" u="none" strike="noStrike" kern="1200" cap="none" spc="-100" normalizeH="0" baseline="0" noProof="0" dirty="0">
              <a:ln>
                <a:noFill/>
              </a:ln>
              <a:solidFill>
                <a:srgbClr val="FFFFFF"/>
              </a:solidFill>
              <a:effectLst/>
              <a:uLnTx/>
              <a:uFillTx/>
              <a:latin typeface="Corbel" panose="020B0503020204020204"/>
              <a:ea typeface="+mj-ea"/>
              <a:cs typeface="+mj-cs"/>
            </a:endParaRPr>
          </a:p>
        </p:txBody>
      </p:sp>
      <p:sp>
        <p:nvSpPr>
          <p:cNvPr id="4" name="Rectangle 3">
            <a:extLst>
              <a:ext uri="{FF2B5EF4-FFF2-40B4-BE49-F238E27FC236}">
                <a16:creationId xmlns:a16="http://schemas.microsoft.com/office/drawing/2014/main" id="{79E21FA5-8623-07C7-A4C6-44221CB99890}"/>
              </a:ext>
            </a:extLst>
          </p:cNvPr>
          <p:cNvSpPr/>
          <p:nvPr/>
        </p:nvSpPr>
        <p:spPr>
          <a:xfrm>
            <a:off x="4132923" y="1820332"/>
            <a:ext cx="6976533" cy="3217333"/>
          </a:xfrm>
          <a:prstGeom prst="rect">
            <a:avLst/>
          </a:prstGeom>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t>Myka Kennedy Stephens</a:t>
            </a:r>
          </a:p>
        </p:txBody>
      </p:sp>
    </p:spTree>
    <p:extLst>
      <p:ext uri="{BB962C8B-B14F-4D97-AF65-F5344CB8AC3E}">
        <p14:creationId xmlns:p14="http://schemas.microsoft.com/office/powerpoint/2010/main" val="771028556"/>
      </p:ext>
    </p:extLst>
  </p:cSld>
  <p:clrMapOvr>
    <a:overrideClrMapping bg1="dk1" tx1="lt1" bg2="dk2" tx2="lt2" accent1="accent1" accent2="accent2" accent3="accent3" accent4="accent4" accent5="accent5" accent6="accent6" hlink="hlink" folHlink="folHlink"/>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4" name="Rectangle 23">
            <a:extLst>
              <a:ext uri="{FF2B5EF4-FFF2-40B4-BE49-F238E27FC236}">
                <a16:creationId xmlns:a16="http://schemas.microsoft.com/office/drawing/2014/main" id="{5E58EE06-9B03-4D70-A63C-13660A9C8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20A257B-6D54-40C8-8E37-BA113BEB8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EF92EDE9-7E29-473D-8499-DB2B58541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0381"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2512288-FEEA-5BBE-83AA-D922FE0BCB80}"/>
              </a:ext>
            </a:extLst>
          </p:cNvPr>
          <p:cNvSpPr txBox="1">
            <a:spLocks/>
          </p:cNvSpPr>
          <p:nvPr/>
        </p:nvSpPr>
        <p:spPr>
          <a:xfrm>
            <a:off x="87048" y="270934"/>
            <a:ext cx="4101130" cy="29977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marL="0" marR="0" lvl="0" indent="0" fontAlgn="auto">
              <a:spcAft>
                <a:spcPts val="600"/>
              </a:spcAft>
              <a:buClrTx/>
              <a:buSzTx/>
              <a:tabLst/>
              <a:defRPr/>
            </a:pPr>
            <a:r>
              <a:rPr kumimoji="0" lang="en-US" sz="4000" b="0" i="0" u="none" strike="noStrike" cap="none" spc="-100" normalizeH="0" noProof="0" dirty="0">
                <a:ln>
                  <a:noFill/>
                </a:ln>
                <a:effectLst/>
                <a:uLnTx/>
                <a:uFillTx/>
              </a:rPr>
              <a:t>Reason for success:  My networks</a:t>
            </a:r>
          </a:p>
        </p:txBody>
      </p:sp>
      <p:sp>
        <p:nvSpPr>
          <p:cNvPr id="3" name="Rectangle 2">
            <a:extLst>
              <a:ext uri="{FF2B5EF4-FFF2-40B4-BE49-F238E27FC236}">
                <a16:creationId xmlns:a16="http://schemas.microsoft.com/office/drawing/2014/main" id="{AB7694AD-1FF5-7DCA-75CA-AB6E1CA1D53B}"/>
              </a:ext>
            </a:extLst>
          </p:cNvPr>
          <p:cNvSpPr/>
          <p:nvPr/>
        </p:nvSpPr>
        <p:spPr>
          <a:xfrm>
            <a:off x="4132923" y="1820332"/>
            <a:ext cx="6976533" cy="3217333"/>
          </a:xfrm>
          <a:prstGeom prst="rect">
            <a:avLst/>
          </a:prstGeom>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t>Amanda Avila Kaminski</a:t>
            </a:r>
          </a:p>
        </p:txBody>
      </p:sp>
    </p:spTree>
    <p:extLst>
      <p:ext uri="{BB962C8B-B14F-4D97-AF65-F5344CB8AC3E}">
        <p14:creationId xmlns:p14="http://schemas.microsoft.com/office/powerpoint/2010/main" val="4135719783"/>
      </p:ext>
    </p:extLst>
  </p:cSld>
  <p:clrMapOvr>
    <a:overrideClrMapping bg1="dk1" tx1="lt1" bg2="dk2" tx2="lt2" accent1="accent1" accent2="accent2" accent3="accent3" accent4="accent4" accent5="accent5" accent6="accent6" hlink="hlink" folHlink="folHlink"/>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07CBBDD0-4420-4A50-96AB-392F9B97C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5" name="Rectangle 14">
            <a:extLst>
              <a:ext uri="{FF2B5EF4-FFF2-40B4-BE49-F238E27FC236}">
                <a16:creationId xmlns:a16="http://schemas.microsoft.com/office/drawing/2014/main" id="{465BA403-54B9-4A0B-BC79-028C495C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7"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DC8C6883-513A-4FE8-8B55-7AA2A13A9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92DF6CBC-5186-7D05-7481-5356D8BEAE9D}"/>
              </a:ext>
            </a:extLst>
          </p:cNvPr>
          <p:cNvSpPr txBox="1"/>
          <p:nvPr/>
        </p:nvSpPr>
        <p:spPr>
          <a:xfrm>
            <a:off x="5198502" y="2454932"/>
            <a:ext cx="6577862" cy="209288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Corbel" panose="020B0503020204020204"/>
                <a:ea typeface="+mn-ea"/>
                <a:cs typeface="+mn-cs"/>
              </a:rPr>
              <a:t>In your leadership journey, how does having a mentor relate to any of the following: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Corbel" panose="020B0503020204020204"/>
              <a:ea typeface="+mn-ea"/>
              <a:cs typeface="+mn-cs"/>
            </a:endParaRP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Corbel" panose="020B0503020204020204"/>
                <a:ea typeface="+mn-ea"/>
                <a:cs typeface="+mn-cs"/>
              </a:rPr>
              <a:t>Attributing your success to support received from women</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Corbel" panose="020B0503020204020204"/>
                <a:ea typeface="+mn-ea"/>
                <a:cs typeface="+mn-cs"/>
              </a:rPr>
              <a:t>Attributing your success to your networks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Corbel" panose="020B0503020204020204"/>
                <a:ea typeface="+mn-ea"/>
                <a:cs typeface="+mn-cs"/>
              </a:rPr>
              <a:t>Pursuing leadership training beyond WIL?</a:t>
            </a:r>
          </a:p>
        </p:txBody>
      </p:sp>
      <p:pic>
        <p:nvPicPr>
          <p:cNvPr id="5" name="Graphic 4" descr="Board Room">
            <a:extLst>
              <a:ext uri="{FF2B5EF4-FFF2-40B4-BE49-F238E27FC236}">
                <a16:creationId xmlns:a16="http://schemas.microsoft.com/office/drawing/2014/main" id="{8D072918-20D6-F45F-0CBB-3DFCC1EF04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0236" y="1693025"/>
            <a:ext cx="3474720" cy="3474720"/>
          </a:xfrm>
          <a:prstGeom prst="rect">
            <a:avLst/>
          </a:prstGeom>
        </p:spPr>
      </p:pic>
    </p:spTree>
    <p:extLst>
      <p:ext uri="{BB962C8B-B14F-4D97-AF65-F5344CB8AC3E}">
        <p14:creationId xmlns:p14="http://schemas.microsoft.com/office/powerpoint/2010/main" val="147468437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E85854E-E036-CE31-7E83-7780B235D6D6}"/>
              </a:ext>
            </a:extLst>
          </p:cNvPr>
          <p:cNvSpPr txBox="1">
            <a:spLocks/>
          </p:cNvSpPr>
          <p:nvPr/>
        </p:nvSpPr>
        <p:spPr>
          <a:xfrm>
            <a:off x="9347043" y="971228"/>
            <a:ext cx="2947482" cy="445787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r>
              <a:rPr lang="en-US" sz="4400" dirty="0">
                <a:solidFill>
                  <a:schemeClr val="accent1"/>
                </a:solidFill>
              </a:rPr>
              <a:t>What predicts the presence of </a:t>
            </a:r>
            <a:r>
              <a:rPr lang="en-US" sz="4400" dirty="0">
                <a:solidFill>
                  <a:schemeClr val="tx2">
                    <a:lumMod val="75000"/>
                  </a:schemeClr>
                </a:solidFill>
                <a:effectLst>
                  <a:outerShdw blurRad="38100" dist="38100" dir="2700000" algn="tl">
                    <a:srgbClr val="000000">
                      <a:alpha val="43137"/>
                    </a:srgbClr>
                  </a:outerShdw>
                </a:effectLst>
              </a:rPr>
              <a:t>female advocates</a:t>
            </a:r>
            <a:r>
              <a:rPr lang="en-US" sz="4400" dirty="0">
                <a:solidFill>
                  <a:schemeClr val="accent1"/>
                </a:solidFill>
              </a:rPr>
              <a:t>?</a:t>
            </a:r>
          </a:p>
        </p:txBody>
      </p:sp>
      <p:sp>
        <p:nvSpPr>
          <p:cNvPr id="5" name="Content Placeholder 2">
            <a:extLst>
              <a:ext uri="{FF2B5EF4-FFF2-40B4-BE49-F238E27FC236}">
                <a16:creationId xmlns:a16="http://schemas.microsoft.com/office/drawing/2014/main" id="{062752EC-9EF4-AFA1-FB20-9C0316DEBCC6}"/>
              </a:ext>
            </a:extLst>
          </p:cNvPr>
          <p:cNvSpPr txBox="1">
            <a:spLocks/>
          </p:cNvSpPr>
          <p:nvPr/>
        </p:nvSpPr>
        <p:spPr>
          <a:xfrm>
            <a:off x="727056" y="868680"/>
            <a:ext cx="7796259" cy="512064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marL="342900" indent="-342900">
              <a:buClr>
                <a:schemeClr val="tx2">
                  <a:lumMod val="75000"/>
                </a:schemeClr>
              </a:buClr>
              <a:buFont typeface="Arial" panose="020B0604020202020204" pitchFamily="34" charset="0"/>
              <a:buChar char="•"/>
            </a:pPr>
            <a:r>
              <a:rPr lang="en-US" dirty="0"/>
              <a:t>Reason for success: support and mentoring from women</a:t>
            </a:r>
          </a:p>
          <a:p>
            <a:pPr marL="342900" indent="-342900">
              <a:buClr>
                <a:schemeClr val="tx2">
                  <a:lumMod val="75000"/>
                </a:schemeClr>
              </a:buClr>
              <a:buFont typeface="Arial" panose="020B0604020202020204" pitchFamily="34" charset="0"/>
              <a:buChar char="•"/>
            </a:pPr>
            <a:r>
              <a:rPr lang="en-US" dirty="0"/>
              <a:t>Not being in an EV school</a:t>
            </a:r>
          </a:p>
          <a:p>
            <a:pPr marL="342900" indent="-342900">
              <a:buClr>
                <a:schemeClr val="tx2">
                  <a:lumMod val="75000"/>
                </a:schemeClr>
              </a:buClr>
              <a:buFont typeface="Arial" panose="020B0604020202020204" pitchFamily="34" charset="0"/>
              <a:buChar char="•"/>
            </a:pPr>
            <a:r>
              <a:rPr lang="en-US" dirty="0"/>
              <a:t>Made more connections with orgs that support women in leadership positions, outside your place of employment</a:t>
            </a:r>
          </a:p>
          <a:p>
            <a:pPr marL="342900" indent="-342900">
              <a:buClr>
                <a:schemeClr val="tx2">
                  <a:lumMod val="75000"/>
                </a:schemeClr>
              </a:buClr>
              <a:buFont typeface="Arial" panose="020B0604020202020204" pitchFamily="34" charset="0"/>
              <a:buChar char="•"/>
            </a:pPr>
            <a:r>
              <a:rPr lang="en-US" dirty="0"/>
              <a:t>Current organization supports my leadership</a:t>
            </a:r>
          </a:p>
        </p:txBody>
      </p:sp>
      <p:graphicFrame>
        <p:nvGraphicFramePr>
          <p:cNvPr id="7" name="Diagram 6">
            <a:extLst>
              <a:ext uri="{FF2B5EF4-FFF2-40B4-BE49-F238E27FC236}">
                <a16:creationId xmlns:a16="http://schemas.microsoft.com/office/drawing/2014/main" id="{3361F604-F53E-4EF2-061E-54FBF4031948}"/>
              </a:ext>
            </a:extLst>
          </p:cNvPr>
          <p:cNvGraphicFramePr/>
          <p:nvPr/>
        </p:nvGraphicFramePr>
        <p:xfrm>
          <a:off x="9733894" y="1428898"/>
          <a:ext cx="2745047" cy="1199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70BE345B-2D53-1D03-51D7-0C37F760A48A}"/>
              </a:ext>
            </a:extLst>
          </p:cNvPr>
          <p:cNvSpPr txBox="1"/>
          <p:nvPr/>
        </p:nvSpPr>
        <p:spPr>
          <a:xfrm>
            <a:off x="199108" y="6435916"/>
            <a:ext cx="3505384" cy="246221"/>
          </a:xfrm>
          <a:prstGeom prst="rect">
            <a:avLst/>
          </a:prstGeom>
          <a:noFill/>
        </p:spPr>
        <p:txBody>
          <a:bodyPr wrap="square" rtlCol="0">
            <a:spAutoFit/>
          </a:bodyPr>
          <a:lstStyle/>
          <a:p>
            <a:r>
              <a:rPr lang="en-US" sz="900" dirty="0"/>
              <a:t>Source:  ATS </a:t>
            </a:r>
            <a:r>
              <a:rPr lang="en-US" sz="1000" dirty="0"/>
              <a:t>Women</a:t>
            </a:r>
            <a:r>
              <a:rPr lang="en-US" sz="900" dirty="0"/>
              <a:t> in Leadership Research Project, 2017</a:t>
            </a:r>
          </a:p>
        </p:txBody>
      </p:sp>
    </p:spTree>
    <p:extLst>
      <p:ext uri="{BB962C8B-B14F-4D97-AF65-F5344CB8AC3E}">
        <p14:creationId xmlns:p14="http://schemas.microsoft.com/office/powerpoint/2010/main" val="153910727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4" name="Rectangle 23">
            <a:extLst>
              <a:ext uri="{FF2B5EF4-FFF2-40B4-BE49-F238E27FC236}">
                <a16:creationId xmlns:a16="http://schemas.microsoft.com/office/drawing/2014/main" id="{5E58EE06-9B03-4D70-A63C-13660A9C8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26" name="Rectangle 25">
            <a:extLst>
              <a:ext uri="{FF2B5EF4-FFF2-40B4-BE49-F238E27FC236}">
                <a16:creationId xmlns:a16="http://schemas.microsoft.com/office/drawing/2014/main" id="{520A257B-6D54-40C8-8E37-BA113BEB8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EF92EDE9-7E29-473D-8499-DB2B58541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0381"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2512288-FEEA-5BBE-83AA-D922FE0BCB80}"/>
              </a:ext>
            </a:extLst>
          </p:cNvPr>
          <p:cNvSpPr txBox="1">
            <a:spLocks/>
          </p:cNvSpPr>
          <p:nvPr/>
        </p:nvSpPr>
        <p:spPr>
          <a:xfrm>
            <a:off x="87048" y="270934"/>
            <a:ext cx="4101130" cy="29977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lang="en-US" sz="4000" spc="-100" dirty="0">
                <a:latin typeface="Corbel" panose="020B0503020204020204"/>
              </a:rPr>
              <a:t>More connections</a:t>
            </a:r>
          </a:p>
          <a:p>
            <a:pPr marL="0" marR="0" lvl="0" indent="0" algn="l" defTabSz="914400" rtl="0" eaLnBrk="1" fontAlgn="auto" latinLnBrk="0" hangingPunct="1">
              <a:lnSpc>
                <a:spcPct val="90000"/>
              </a:lnSpc>
              <a:spcBef>
                <a:spcPct val="0"/>
              </a:spcBef>
              <a:spcAft>
                <a:spcPts val="600"/>
              </a:spcAft>
              <a:buClrTx/>
              <a:buSzTx/>
              <a:buFontTx/>
              <a:buNone/>
              <a:tabLst/>
              <a:defRPr/>
            </a:pPr>
            <a:r>
              <a:rPr lang="en-US" sz="4000" spc="-100" dirty="0">
                <a:latin typeface="Corbel" panose="020B0503020204020204"/>
              </a:rPr>
              <a:t>outside my org</a:t>
            </a:r>
            <a:endParaRPr kumimoji="0" lang="en-US" sz="4000" b="0" i="0" u="none" strike="noStrike" kern="1200" cap="none" spc="-100" normalizeH="0" baseline="0" noProof="0" dirty="0">
              <a:ln>
                <a:noFill/>
              </a:ln>
              <a:solidFill>
                <a:srgbClr val="FFFFFF"/>
              </a:solidFill>
              <a:effectLst/>
              <a:uLnTx/>
              <a:uFillTx/>
              <a:latin typeface="Corbel" panose="020B0503020204020204"/>
              <a:ea typeface="+mj-ea"/>
              <a:cs typeface="+mj-cs"/>
            </a:endParaRPr>
          </a:p>
        </p:txBody>
      </p:sp>
      <p:sp>
        <p:nvSpPr>
          <p:cNvPr id="4" name="Rectangle 3">
            <a:extLst>
              <a:ext uri="{FF2B5EF4-FFF2-40B4-BE49-F238E27FC236}">
                <a16:creationId xmlns:a16="http://schemas.microsoft.com/office/drawing/2014/main" id="{DC62B968-C199-CE35-99E8-C7111B12DB31}"/>
              </a:ext>
            </a:extLst>
          </p:cNvPr>
          <p:cNvSpPr/>
          <p:nvPr/>
        </p:nvSpPr>
        <p:spPr>
          <a:xfrm>
            <a:off x="4132923" y="1820332"/>
            <a:ext cx="6976533" cy="3217333"/>
          </a:xfrm>
          <a:prstGeom prst="rect">
            <a:avLst/>
          </a:prstGeom>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t>Khalia J. Williams</a:t>
            </a:r>
          </a:p>
        </p:txBody>
      </p:sp>
    </p:spTree>
    <p:extLst>
      <p:ext uri="{BB962C8B-B14F-4D97-AF65-F5344CB8AC3E}">
        <p14:creationId xmlns:p14="http://schemas.microsoft.com/office/powerpoint/2010/main" val="2726481551"/>
      </p:ext>
    </p:extLst>
  </p:cSld>
  <p:clrMapOvr>
    <a:overrideClrMapping bg1="dk1" tx1="lt1" bg2="dk2" tx2="lt2" accent1="accent1" accent2="accent2" accent3="accent3" accent4="accent4" accent5="accent5" accent6="accent6" hlink="hlink" folHlink="folHlink"/>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62752EC-9EF4-AFA1-FB20-9C0316DEBCC6}"/>
              </a:ext>
            </a:extLst>
          </p:cNvPr>
          <p:cNvSpPr txBox="1">
            <a:spLocks/>
          </p:cNvSpPr>
          <p:nvPr/>
        </p:nvSpPr>
        <p:spPr>
          <a:xfrm>
            <a:off x="727056" y="868680"/>
            <a:ext cx="7796259" cy="512064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marL="342900" indent="-342900">
              <a:buClr>
                <a:schemeClr val="tx2">
                  <a:lumMod val="75000"/>
                </a:schemeClr>
              </a:buClr>
              <a:buFont typeface="Arial" panose="020B0604020202020204" pitchFamily="34" charset="0"/>
              <a:buChar char="•"/>
            </a:pPr>
            <a:r>
              <a:rPr lang="en-US" b="1" dirty="0">
                <a:solidFill>
                  <a:schemeClr val="bg2">
                    <a:lumMod val="20000"/>
                    <a:lumOff val="80000"/>
                  </a:schemeClr>
                </a:solidFill>
              </a:rPr>
              <a:t>Current organization supports my leadership</a:t>
            </a:r>
          </a:p>
          <a:p>
            <a:pPr marL="342900" indent="-342900">
              <a:buClr>
                <a:schemeClr val="tx2">
                  <a:lumMod val="75000"/>
                </a:schemeClr>
              </a:buClr>
              <a:buFont typeface="Arial" panose="020B0604020202020204" pitchFamily="34" charset="0"/>
              <a:buChar char="•"/>
            </a:pPr>
            <a:r>
              <a:rPr lang="en-US" dirty="0"/>
              <a:t>Regularly engaging in my own personal study on leadership</a:t>
            </a:r>
          </a:p>
          <a:p>
            <a:pPr marL="342900" indent="-342900">
              <a:buClr>
                <a:schemeClr val="tx2">
                  <a:lumMod val="75000"/>
                </a:schemeClr>
              </a:buClr>
              <a:buFont typeface="Arial" panose="020B0604020202020204" pitchFamily="34" charset="0"/>
              <a:buChar char="•"/>
            </a:pPr>
            <a:r>
              <a:rPr lang="en-US" dirty="0"/>
              <a:t>Being the first woman in a leadership role</a:t>
            </a:r>
          </a:p>
        </p:txBody>
      </p:sp>
      <p:sp>
        <p:nvSpPr>
          <p:cNvPr id="2" name="Title 1">
            <a:extLst>
              <a:ext uri="{FF2B5EF4-FFF2-40B4-BE49-F238E27FC236}">
                <a16:creationId xmlns:a16="http://schemas.microsoft.com/office/drawing/2014/main" id="{072A55B6-142E-5471-A74C-3DA7102D97EA}"/>
              </a:ext>
            </a:extLst>
          </p:cNvPr>
          <p:cNvSpPr txBox="1">
            <a:spLocks/>
          </p:cNvSpPr>
          <p:nvPr/>
        </p:nvSpPr>
        <p:spPr>
          <a:xfrm>
            <a:off x="9347043" y="971228"/>
            <a:ext cx="2947482" cy="445787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r>
              <a:rPr lang="en-US" sz="4400" dirty="0">
                <a:solidFill>
                  <a:schemeClr val="accent1"/>
                </a:solidFill>
              </a:rPr>
              <a:t>What predicts the presence of </a:t>
            </a:r>
            <a:r>
              <a:rPr lang="en-US" sz="4400" dirty="0">
                <a:solidFill>
                  <a:schemeClr val="tx2">
                    <a:lumMod val="75000"/>
                  </a:schemeClr>
                </a:solidFill>
                <a:effectLst>
                  <a:outerShdw blurRad="38100" dist="38100" dir="2700000" algn="tl">
                    <a:srgbClr val="000000">
                      <a:alpha val="43137"/>
                    </a:srgbClr>
                  </a:outerShdw>
                </a:effectLst>
              </a:rPr>
              <a:t>male advocates</a:t>
            </a:r>
            <a:r>
              <a:rPr lang="en-US" sz="4400" dirty="0">
                <a:solidFill>
                  <a:schemeClr val="accent1"/>
                </a:solidFill>
              </a:rPr>
              <a:t>?</a:t>
            </a:r>
          </a:p>
        </p:txBody>
      </p:sp>
      <p:graphicFrame>
        <p:nvGraphicFramePr>
          <p:cNvPr id="3" name="Diagram 2">
            <a:extLst>
              <a:ext uri="{FF2B5EF4-FFF2-40B4-BE49-F238E27FC236}">
                <a16:creationId xmlns:a16="http://schemas.microsoft.com/office/drawing/2014/main" id="{88991D36-398A-079F-3519-08D71DE6AA3D}"/>
              </a:ext>
            </a:extLst>
          </p:cNvPr>
          <p:cNvGraphicFramePr/>
          <p:nvPr/>
        </p:nvGraphicFramePr>
        <p:xfrm>
          <a:off x="9733894" y="1428898"/>
          <a:ext cx="2745047" cy="1199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6CD0DECA-9114-7E1D-9DE0-B23DBC2849F2}"/>
              </a:ext>
            </a:extLst>
          </p:cNvPr>
          <p:cNvSpPr txBox="1"/>
          <p:nvPr/>
        </p:nvSpPr>
        <p:spPr>
          <a:xfrm>
            <a:off x="199108" y="6435916"/>
            <a:ext cx="3505384" cy="246221"/>
          </a:xfrm>
          <a:prstGeom prst="rect">
            <a:avLst/>
          </a:prstGeom>
          <a:noFill/>
        </p:spPr>
        <p:txBody>
          <a:bodyPr wrap="square" rtlCol="0">
            <a:spAutoFit/>
          </a:bodyPr>
          <a:lstStyle/>
          <a:p>
            <a:r>
              <a:rPr lang="en-US" sz="900" dirty="0"/>
              <a:t>Source:  ATS </a:t>
            </a:r>
            <a:r>
              <a:rPr lang="en-US" sz="1000" dirty="0"/>
              <a:t>Women</a:t>
            </a:r>
            <a:r>
              <a:rPr lang="en-US" sz="900" dirty="0"/>
              <a:t> in Leadership Research Project, 2017</a:t>
            </a:r>
          </a:p>
        </p:txBody>
      </p:sp>
    </p:spTree>
    <p:extLst>
      <p:ext uri="{BB962C8B-B14F-4D97-AF65-F5344CB8AC3E}">
        <p14:creationId xmlns:p14="http://schemas.microsoft.com/office/powerpoint/2010/main" val="47860295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4" name="Rectangle 23">
            <a:extLst>
              <a:ext uri="{FF2B5EF4-FFF2-40B4-BE49-F238E27FC236}">
                <a16:creationId xmlns:a16="http://schemas.microsoft.com/office/drawing/2014/main" id="{5E58EE06-9B03-4D70-A63C-13660A9C8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26" name="Rectangle 25">
            <a:extLst>
              <a:ext uri="{FF2B5EF4-FFF2-40B4-BE49-F238E27FC236}">
                <a16:creationId xmlns:a16="http://schemas.microsoft.com/office/drawing/2014/main" id="{520A257B-6D54-40C8-8E37-BA113BEB8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EF92EDE9-7E29-473D-8499-DB2B58541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0381"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2512288-FEEA-5BBE-83AA-D922FE0BCB80}"/>
              </a:ext>
            </a:extLst>
          </p:cNvPr>
          <p:cNvSpPr txBox="1">
            <a:spLocks/>
          </p:cNvSpPr>
          <p:nvPr/>
        </p:nvSpPr>
        <p:spPr>
          <a:xfrm>
            <a:off x="87048" y="598312"/>
            <a:ext cx="4101130" cy="29977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100" normalizeH="0" baseline="0" noProof="0" dirty="0">
                <a:ln>
                  <a:noFill/>
                </a:ln>
                <a:solidFill>
                  <a:srgbClr val="FFFFFF"/>
                </a:solidFill>
                <a:effectLst/>
                <a:uLnTx/>
                <a:uFillTx/>
                <a:latin typeface="Corbel" panose="020B0503020204020204"/>
                <a:ea typeface="+mj-ea"/>
                <a:cs typeface="+mj-cs"/>
              </a:rPr>
              <a:t>Current org</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100" normalizeH="0" baseline="0" noProof="0" dirty="0">
                <a:ln>
                  <a:noFill/>
                </a:ln>
                <a:solidFill>
                  <a:srgbClr val="FFFFFF"/>
                </a:solidFill>
                <a:effectLst/>
                <a:uLnTx/>
                <a:uFillTx/>
                <a:latin typeface="Corbel" panose="020B0503020204020204"/>
                <a:ea typeface="+mj-ea"/>
                <a:cs typeface="+mj-cs"/>
              </a:rPr>
              <a:t>supports my</a:t>
            </a:r>
          </a:p>
          <a:p>
            <a:pPr marL="0" marR="0" lvl="0" indent="0" algn="l" defTabSz="914400" rtl="0" eaLnBrk="1" fontAlgn="auto" latinLnBrk="0" hangingPunct="1">
              <a:lnSpc>
                <a:spcPct val="90000"/>
              </a:lnSpc>
              <a:spcBef>
                <a:spcPct val="0"/>
              </a:spcBef>
              <a:spcAft>
                <a:spcPts val="600"/>
              </a:spcAft>
              <a:buClrTx/>
              <a:buSzTx/>
              <a:buFontTx/>
              <a:buNone/>
              <a:tabLst/>
              <a:defRPr/>
            </a:pPr>
            <a:r>
              <a:rPr lang="en-US" sz="4000" spc="-100" dirty="0">
                <a:latin typeface="Corbel" panose="020B0503020204020204"/>
              </a:rPr>
              <a:t>leadership</a:t>
            </a:r>
            <a:endParaRPr kumimoji="0" lang="en-US" sz="4000" b="0" i="0" u="none" strike="noStrike" kern="1200" cap="none" spc="-100" normalizeH="0" baseline="0" noProof="0" dirty="0">
              <a:ln>
                <a:noFill/>
              </a:ln>
              <a:solidFill>
                <a:srgbClr val="FFFFFF"/>
              </a:solidFill>
              <a:effectLst/>
              <a:uLnTx/>
              <a:uFillTx/>
              <a:latin typeface="Corbel" panose="020B0503020204020204"/>
              <a:ea typeface="+mj-ea"/>
              <a:cs typeface="+mj-cs"/>
            </a:endParaRPr>
          </a:p>
        </p:txBody>
      </p:sp>
      <p:sp>
        <p:nvSpPr>
          <p:cNvPr id="3" name="Rectangle 2">
            <a:extLst>
              <a:ext uri="{FF2B5EF4-FFF2-40B4-BE49-F238E27FC236}">
                <a16:creationId xmlns:a16="http://schemas.microsoft.com/office/drawing/2014/main" id="{5D9904A4-B6C5-5399-4558-AF6E195B3A70}"/>
              </a:ext>
            </a:extLst>
          </p:cNvPr>
          <p:cNvSpPr/>
          <p:nvPr/>
        </p:nvSpPr>
        <p:spPr>
          <a:xfrm>
            <a:off x="4132923" y="1820332"/>
            <a:ext cx="6976533" cy="3217333"/>
          </a:xfrm>
          <a:prstGeom prst="rect">
            <a:avLst/>
          </a:prstGeom>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t>Christine Henderson</a:t>
            </a:r>
          </a:p>
        </p:txBody>
      </p:sp>
    </p:spTree>
    <p:extLst>
      <p:ext uri="{BB962C8B-B14F-4D97-AF65-F5344CB8AC3E}">
        <p14:creationId xmlns:p14="http://schemas.microsoft.com/office/powerpoint/2010/main" val="1425940346"/>
      </p:ext>
    </p:extLst>
  </p:cSld>
  <p:clrMapOvr>
    <a:overrideClrMapping bg1="dk1" tx1="lt1" bg2="dk2" tx2="lt2" accent1="accent1" accent2="accent2" accent3="accent3" accent4="accent4" accent5="accent5" accent6="accent6" hlink="hlink" folHlink="folHlink"/>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2BBD1-2A8A-0424-ADB7-03F6A060FEAC}"/>
              </a:ext>
            </a:extLst>
          </p:cNvPr>
          <p:cNvSpPr>
            <a:spLocks noGrp="1"/>
          </p:cNvSpPr>
          <p:nvPr>
            <p:ph type="title"/>
          </p:nvPr>
        </p:nvSpPr>
        <p:spPr/>
        <p:txBody>
          <a:bodyPr/>
          <a:lstStyle/>
          <a:p>
            <a:r>
              <a:rPr lang="en-US" dirty="0"/>
              <a:t>Our Journey Here</a:t>
            </a:r>
          </a:p>
        </p:txBody>
      </p:sp>
      <p:pic>
        <p:nvPicPr>
          <p:cNvPr id="5" name="Picture 4" descr="A person in a kayak">
            <a:extLst>
              <a:ext uri="{FF2B5EF4-FFF2-40B4-BE49-F238E27FC236}">
                <a16:creationId xmlns:a16="http://schemas.microsoft.com/office/drawing/2014/main" id="{6DE3D246-9145-59C8-432C-B2615A72C3A2}"/>
              </a:ext>
            </a:extLst>
          </p:cNvPr>
          <p:cNvPicPr>
            <a:picLocks noChangeAspect="1"/>
          </p:cNvPicPr>
          <p:nvPr/>
        </p:nvPicPr>
        <p:blipFill>
          <a:blip r:embed="rId3"/>
          <a:stretch>
            <a:fillRect/>
          </a:stretch>
        </p:blipFill>
        <p:spPr>
          <a:xfrm>
            <a:off x="3625067" y="774626"/>
            <a:ext cx="8003115" cy="5335410"/>
          </a:xfrm>
          <a:prstGeom prst="rect">
            <a:avLst/>
          </a:prstGeom>
        </p:spPr>
      </p:pic>
      <p:sp>
        <p:nvSpPr>
          <p:cNvPr id="3" name="Content Placeholder 2">
            <a:extLst>
              <a:ext uri="{FF2B5EF4-FFF2-40B4-BE49-F238E27FC236}">
                <a16:creationId xmlns:a16="http://schemas.microsoft.com/office/drawing/2014/main" id="{AC6A9C11-A4C2-CDB1-4163-7475283C21A1}"/>
              </a:ext>
            </a:extLst>
          </p:cNvPr>
          <p:cNvSpPr>
            <a:spLocks noGrp="1"/>
          </p:cNvSpPr>
          <p:nvPr>
            <p:ph idx="1"/>
          </p:nvPr>
        </p:nvSpPr>
        <p:spPr>
          <a:xfrm>
            <a:off x="3625067" y="774626"/>
            <a:ext cx="8003116" cy="5345288"/>
          </a:xfrm>
          <a:solidFill>
            <a:srgbClr val="F2F2F2">
              <a:alpha val="74902"/>
            </a:srgbClr>
          </a:solidFill>
        </p:spPr>
        <p:txBody>
          <a:bodyPr/>
          <a:lstStyle/>
          <a:p>
            <a:r>
              <a:rPr lang="en-US" b="1" dirty="0"/>
              <a:t>Where are we headed?</a:t>
            </a:r>
          </a:p>
          <a:p>
            <a:pPr lvl="1"/>
            <a:r>
              <a:rPr lang="en-US" dirty="0"/>
              <a:t>Advancing Women in Leadership—4 goals: representation, leadership preparation, opportunities to lead, awareness of challenges</a:t>
            </a:r>
          </a:p>
          <a:p>
            <a:pPr lvl="1"/>
            <a:endParaRPr lang="en-US" dirty="0"/>
          </a:p>
          <a:p>
            <a:pPr lvl="1"/>
            <a:endParaRPr lang="en-US" dirty="0"/>
          </a:p>
          <a:p>
            <a:r>
              <a:rPr lang="en-US" b="1" dirty="0"/>
              <a:t>How will we get to the change we want to see?</a:t>
            </a:r>
          </a:p>
          <a:p>
            <a:pPr lvl="1"/>
            <a:r>
              <a:rPr lang="en-US" dirty="0"/>
              <a:t>Mentoring Launch Conference—personal and enterprise</a:t>
            </a:r>
          </a:p>
          <a:p>
            <a:pPr lvl="2"/>
            <a:r>
              <a:rPr lang="en-US" dirty="0"/>
              <a:t>Personal:  regular group, training beyond WIL</a:t>
            </a:r>
          </a:p>
          <a:p>
            <a:pPr lvl="2"/>
            <a:r>
              <a:rPr lang="en-US" dirty="0"/>
              <a:t>Enterprise:  woman advocate, opportunity to lead, awareness of sexism, skills and networks</a:t>
            </a:r>
          </a:p>
          <a:p>
            <a:pPr lvl="1"/>
            <a:endParaRPr lang="en-US" dirty="0"/>
          </a:p>
          <a:p>
            <a:r>
              <a:rPr lang="en-US" b="1" dirty="0"/>
              <a:t>A case for mentoring and advocacy</a:t>
            </a:r>
          </a:p>
          <a:p>
            <a:pPr lvl="1"/>
            <a:r>
              <a:rPr lang="en-US" dirty="0"/>
              <a:t>Cultivating interconnected ecologies of leadership</a:t>
            </a:r>
          </a:p>
        </p:txBody>
      </p:sp>
    </p:spTree>
    <p:extLst>
      <p:ext uri="{BB962C8B-B14F-4D97-AF65-F5344CB8AC3E}">
        <p14:creationId xmlns:p14="http://schemas.microsoft.com/office/powerpoint/2010/main" val="398422895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4" name="Rectangle 23">
            <a:extLst>
              <a:ext uri="{FF2B5EF4-FFF2-40B4-BE49-F238E27FC236}">
                <a16:creationId xmlns:a16="http://schemas.microsoft.com/office/drawing/2014/main" id="{5E58EE06-9B03-4D70-A63C-13660A9C8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26" name="Rectangle 25">
            <a:extLst>
              <a:ext uri="{FF2B5EF4-FFF2-40B4-BE49-F238E27FC236}">
                <a16:creationId xmlns:a16="http://schemas.microsoft.com/office/drawing/2014/main" id="{520A257B-6D54-40C8-8E37-BA113BEB8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EF92EDE9-7E29-473D-8499-DB2B58541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0381"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2512288-FEEA-5BBE-83AA-D922FE0BCB80}"/>
              </a:ext>
            </a:extLst>
          </p:cNvPr>
          <p:cNvSpPr txBox="1">
            <a:spLocks/>
          </p:cNvSpPr>
          <p:nvPr/>
        </p:nvSpPr>
        <p:spPr>
          <a:xfrm>
            <a:off x="87048" y="632179"/>
            <a:ext cx="4101130" cy="29977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100" normalizeH="0" baseline="0" noProof="0" dirty="0">
                <a:ln>
                  <a:noFill/>
                </a:ln>
                <a:solidFill>
                  <a:srgbClr val="FFFFFF"/>
                </a:solidFill>
                <a:effectLst/>
                <a:uLnTx/>
                <a:uFillTx/>
                <a:latin typeface="Corbel" panose="020B0503020204020204"/>
                <a:ea typeface="+mj-ea"/>
                <a:cs typeface="+mj-cs"/>
              </a:rPr>
              <a:t>Engage in</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100" normalizeH="0" baseline="0" noProof="0" dirty="0">
                <a:ln>
                  <a:noFill/>
                </a:ln>
                <a:solidFill>
                  <a:srgbClr val="FFFFFF"/>
                </a:solidFill>
                <a:effectLst/>
                <a:uLnTx/>
                <a:uFillTx/>
                <a:latin typeface="Corbel" panose="020B0503020204020204"/>
                <a:ea typeface="+mj-ea"/>
                <a:cs typeface="+mj-cs"/>
              </a:rPr>
              <a:t>personal study</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100" normalizeH="0" baseline="0" noProof="0" dirty="0">
                <a:ln>
                  <a:noFill/>
                </a:ln>
                <a:solidFill>
                  <a:srgbClr val="FFFFFF"/>
                </a:solidFill>
                <a:effectLst/>
                <a:uLnTx/>
                <a:uFillTx/>
                <a:latin typeface="Corbel" panose="020B0503020204020204"/>
                <a:ea typeface="+mj-ea"/>
                <a:cs typeface="+mj-cs"/>
              </a:rPr>
              <a:t>on leadership</a:t>
            </a:r>
          </a:p>
        </p:txBody>
      </p:sp>
      <p:sp>
        <p:nvSpPr>
          <p:cNvPr id="4" name="Rectangle 3">
            <a:extLst>
              <a:ext uri="{FF2B5EF4-FFF2-40B4-BE49-F238E27FC236}">
                <a16:creationId xmlns:a16="http://schemas.microsoft.com/office/drawing/2014/main" id="{45166631-B38E-9DBD-772D-7F0D4E20C1FA}"/>
              </a:ext>
            </a:extLst>
          </p:cNvPr>
          <p:cNvSpPr/>
          <p:nvPr/>
        </p:nvSpPr>
        <p:spPr>
          <a:xfrm>
            <a:off x="4132923" y="1820332"/>
            <a:ext cx="6976533" cy="3217333"/>
          </a:xfrm>
          <a:prstGeom prst="rect">
            <a:avLst/>
          </a:prstGeom>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t>Constance Diggs</a:t>
            </a:r>
          </a:p>
        </p:txBody>
      </p:sp>
    </p:spTree>
    <p:extLst>
      <p:ext uri="{BB962C8B-B14F-4D97-AF65-F5344CB8AC3E}">
        <p14:creationId xmlns:p14="http://schemas.microsoft.com/office/powerpoint/2010/main" val="3795717612"/>
      </p:ext>
    </p:extLst>
  </p:cSld>
  <p:clrMapOvr>
    <a:overrideClrMapping bg1="dk1" tx1="lt1" bg2="dk2" tx2="lt2" accent1="accent1" accent2="accent2" accent3="accent3" accent4="accent4" accent5="accent5" accent6="accent6" hlink="hlink" folHlink="folHlink"/>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07CBBDD0-4420-4A50-96AB-392F9B97C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5" name="Rectangle 14">
            <a:extLst>
              <a:ext uri="{FF2B5EF4-FFF2-40B4-BE49-F238E27FC236}">
                <a16:creationId xmlns:a16="http://schemas.microsoft.com/office/drawing/2014/main" id="{465BA403-54B9-4A0B-BC79-028C495C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7"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DC8C6883-513A-4FE8-8B55-7AA2A13A9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92DF6CBC-5186-7D05-7481-5356D8BEAE9D}"/>
              </a:ext>
            </a:extLst>
          </p:cNvPr>
          <p:cNvSpPr txBox="1"/>
          <p:nvPr/>
        </p:nvSpPr>
        <p:spPr>
          <a:xfrm>
            <a:off x="5198502" y="2301043"/>
            <a:ext cx="6434052" cy="240065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orbel" panose="020B0503020204020204"/>
                <a:ea typeface="+mn-ea"/>
                <a:cs typeface="+mn-cs"/>
              </a:rPr>
              <a:t>In your leadership journey, how does having an advocate relate to any of the following: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Corbel" panose="020B0503020204020204"/>
              <a:ea typeface="+mn-ea"/>
              <a:cs typeface="+mn-cs"/>
            </a:endParaRP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Corbel" panose="020B0503020204020204"/>
                <a:ea typeface="+mn-ea"/>
                <a:cs typeface="+mn-cs"/>
              </a:rPr>
              <a:t>Making more connections that support women (outside your place of work)</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Corbel" panose="020B0503020204020204"/>
                <a:ea typeface="+mn-ea"/>
                <a:cs typeface="+mn-cs"/>
              </a:rPr>
              <a:t>Your current organization supporting your leadership</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Corbel" panose="020B0503020204020204"/>
                <a:ea typeface="+mn-ea"/>
                <a:cs typeface="+mn-cs"/>
              </a:rPr>
              <a:t>Regularly engaging in your own study on leadership?</a:t>
            </a:r>
          </a:p>
        </p:txBody>
      </p:sp>
      <p:pic>
        <p:nvPicPr>
          <p:cNvPr id="5" name="Graphic 4" descr="Board Room">
            <a:extLst>
              <a:ext uri="{FF2B5EF4-FFF2-40B4-BE49-F238E27FC236}">
                <a16:creationId xmlns:a16="http://schemas.microsoft.com/office/drawing/2014/main" id="{8D072918-20D6-F45F-0CBB-3DFCC1EF04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0236" y="1693025"/>
            <a:ext cx="3474720" cy="3474720"/>
          </a:xfrm>
          <a:prstGeom prst="rect">
            <a:avLst/>
          </a:prstGeom>
        </p:spPr>
      </p:pic>
    </p:spTree>
    <p:extLst>
      <p:ext uri="{BB962C8B-B14F-4D97-AF65-F5344CB8AC3E}">
        <p14:creationId xmlns:p14="http://schemas.microsoft.com/office/powerpoint/2010/main" val="162536162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8220CA7-E5B6-4AAD-75AE-412857C8670B}"/>
              </a:ext>
            </a:extLst>
          </p:cNvPr>
          <p:cNvGraphicFramePr>
            <a:graphicFrameLocks noGrp="1"/>
          </p:cNvGraphicFramePr>
          <p:nvPr>
            <p:ph idx="1"/>
            <p:extLst>
              <p:ext uri="{D42A27DB-BD31-4B8C-83A1-F6EECF244321}">
                <p14:modId xmlns:p14="http://schemas.microsoft.com/office/powerpoint/2010/main" val="673748116"/>
              </p:ext>
            </p:extLst>
          </p:nvPr>
        </p:nvGraphicFramePr>
        <p:xfrm>
          <a:off x="3868738" y="863600"/>
          <a:ext cx="73152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7488E35E-2755-3F5A-D700-F3F77D21391D}"/>
              </a:ext>
            </a:extLst>
          </p:cNvPr>
          <p:cNvSpPr>
            <a:spLocks noGrp="1"/>
          </p:cNvSpPr>
          <p:nvPr>
            <p:ph type="title"/>
          </p:nvPr>
        </p:nvSpPr>
        <p:spPr>
          <a:xfrm>
            <a:off x="252413" y="1123950"/>
            <a:ext cx="3006176" cy="4600575"/>
          </a:xfrm>
        </p:spPr>
        <p:txBody>
          <a:bodyPr/>
          <a:lstStyle/>
          <a:p>
            <a:r>
              <a:rPr lang="en-US" dirty="0"/>
              <a:t>Interconnected </a:t>
            </a:r>
            <a:br>
              <a:rPr lang="en-US" dirty="0"/>
            </a:br>
            <a:r>
              <a:rPr lang="en-US" dirty="0"/>
              <a:t>Ecologies of Leadership</a:t>
            </a:r>
          </a:p>
        </p:txBody>
      </p:sp>
      <p:sp>
        <p:nvSpPr>
          <p:cNvPr id="5" name="TextBox 4">
            <a:extLst>
              <a:ext uri="{FF2B5EF4-FFF2-40B4-BE49-F238E27FC236}">
                <a16:creationId xmlns:a16="http://schemas.microsoft.com/office/drawing/2014/main" id="{8F4D5739-3F87-64BF-CA68-FC6C5EB057CE}"/>
              </a:ext>
            </a:extLst>
          </p:cNvPr>
          <p:cNvSpPr txBox="1"/>
          <p:nvPr/>
        </p:nvSpPr>
        <p:spPr>
          <a:xfrm>
            <a:off x="199108" y="6435916"/>
            <a:ext cx="3505384" cy="246221"/>
          </a:xfrm>
          <a:prstGeom prst="rect">
            <a:avLst/>
          </a:prstGeom>
          <a:noFill/>
        </p:spPr>
        <p:txBody>
          <a:bodyPr wrap="square" rtlCol="0">
            <a:spAutoFit/>
          </a:bodyPr>
          <a:lstStyle/>
          <a:p>
            <a:r>
              <a:rPr lang="en-US" sz="900" dirty="0"/>
              <a:t>Source:  ATS </a:t>
            </a:r>
            <a:r>
              <a:rPr lang="en-US" sz="1000" dirty="0"/>
              <a:t>Women</a:t>
            </a:r>
            <a:r>
              <a:rPr lang="en-US" sz="900" dirty="0"/>
              <a:t> in Leadership Research Project, 2017</a:t>
            </a:r>
          </a:p>
        </p:txBody>
      </p:sp>
      <p:graphicFrame>
        <p:nvGraphicFramePr>
          <p:cNvPr id="2" name="Content Placeholder 3">
            <a:extLst>
              <a:ext uri="{FF2B5EF4-FFF2-40B4-BE49-F238E27FC236}">
                <a16:creationId xmlns:a16="http://schemas.microsoft.com/office/drawing/2014/main" id="{40C8DBB0-7630-B5B1-5AE6-9968D3F73E20}"/>
              </a:ext>
            </a:extLst>
          </p:cNvPr>
          <p:cNvGraphicFramePr>
            <a:graphicFrameLocks/>
          </p:cNvGraphicFramePr>
          <p:nvPr>
            <p:extLst>
              <p:ext uri="{D42A27DB-BD31-4B8C-83A1-F6EECF244321}">
                <p14:modId xmlns:p14="http://schemas.microsoft.com/office/powerpoint/2010/main" val="4022952629"/>
              </p:ext>
            </p:extLst>
          </p:nvPr>
        </p:nvGraphicFramePr>
        <p:xfrm>
          <a:off x="7619993" y="-214490"/>
          <a:ext cx="5737049" cy="44665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Content Placeholder 3">
            <a:extLst>
              <a:ext uri="{FF2B5EF4-FFF2-40B4-BE49-F238E27FC236}">
                <a16:creationId xmlns:a16="http://schemas.microsoft.com/office/drawing/2014/main" id="{964FEB12-00CB-9E5C-B562-C796752F281C}"/>
              </a:ext>
            </a:extLst>
          </p:cNvPr>
          <p:cNvGraphicFramePr>
            <a:graphicFrameLocks/>
          </p:cNvGraphicFramePr>
          <p:nvPr>
            <p:extLst>
              <p:ext uri="{D42A27DB-BD31-4B8C-83A1-F6EECF244321}">
                <p14:modId xmlns:p14="http://schemas.microsoft.com/office/powerpoint/2010/main" val="1790837564"/>
              </p:ext>
            </p:extLst>
          </p:nvPr>
        </p:nvGraphicFramePr>
        <p:xfrm>
          <a:off x="1552299" y="2607733"/>
          <a:ext cx="5737049" cy="446651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7" name="Content Placeholder 3">
            <a:extLst>
              <a:ext uri="{FF2B5EF4-FFF2-40B4-BE49-F238E27FC236}">
                <a16:creationId xmlns:a16="http://schemas.microsoft.com/office/drawing/2014/main" id="{79AE5DA6-10A7-6426-4063-FD02626BCCDE}"/>
              </a:ext>
            </a:extLst>
          </p:cNvPr>
          <p:cNvGraphicFramePr>
            <a:graphicFrameLocks/>
          </p:cNvGraphicFramePr>
          <p:nvPr>
            <p:extLst>
              <p:ext uri="{D42A27DB-BD31-4B8C-83A1-F6EECF244321}">
                <p14:modId xmlns:p14="http://schemas.microsoft.com/office/powerpoint/2010/main" val="1308256922"/>
              </p:ext>
            </p:extLst>
          </p:nvPr>
        </p:nvGraphicFramePr>
        <p:xfrm>
          <a:off x="1530794" y="-1638038"/>
          <a:ext cx="5737049" cy="4466519"/>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pSp>
        <p:nvGrpSpPr>
          <p:cNvPr id="8" name="Group 7">
            <a:extLst>
              <a:ext uri="{FF2B5EF4-FFF2-40B4-BE49-F238E27FC236}">
                <a16:creationId xmlns:a16="http://schemas.microsoft.com/office/drawing/2014/main" id="{D7ECEDAE-857A-E38C-5C6E-74E5E66519F9}"/>
              </a:ext>
            </a:extLst>
          </p:cNvPr>
          <p:cNvGrpSpPr/>
          <p:nvPr/>
        </p:nvGrpSpPr>
        <p:grpSpPr>
          <a:xfrm>
            <a:off x="5629968" y="2489534"/>
            <a:ext cx="2048510" cy="2048510"/>
            <a:chOff x="1762728" y="1638808"/>
            <a:chExt cx="2048510" cy="2048510"/>
          </a:xfrm>
          <a:solidFill>
            <a:schemeClr val="accent2"/>
          </a:solidFill>
          <a:effectLst>
            <a:outerShdw blurRad="50800" dist="38100" dir="2700000" algn="tl" rotWithShape="0">
              <a:prstClr val="black">
                <a:alpha val="40000"/>
              </a:prstClr>
            </a:outerShdw>
          </a:effectLst>
        </p:grpSpPr>
        <p:sp>
          <p:nvSpPr>
            <p:cNvPr id="9" name="Shape 8">
              <a:extLst>
                <a:ext uri="{FF2B5EF4-FFF2-40B4-BE49-F238E27FC236}">
                  <a16:creationId xmlns:a16="http://schemas.microsoft.com/office/drawing/2014/main" id="{BC157BF1-2E11-B60F-1F74-0E5E941297A5}"/>
                </a:ext>
              </a:extLst>
            </p:cNvPr>
            <p:cNvSpPr/>
            <p:nvPr/>
          </p:nvSpPr>
          <p:spPr>
            <a:xfrm>
              <a:off x="1762728" y="1638808"/>
              <a:ext cx="2048510" cy="2048510"/>
            </a:xfrm>
            <a:prstGeom prst="gear6">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Shape 4">
              <a:extLst>
                <a:ext uri="{FF2B5EF4-FFF2-40B4-BE49-F238E27FC236}">
                  <a16:creationId xmlns:a16="http://schemas.microsoft.com/office/drawing/2014/main" id="{60F2C5CC-99DE-AA78-3907-7ECDB515D55F}"/>
                </a:ext>
              </a:extLst>
            </p:cNvPr>
            <p:cNvSpPr txBox="1"/>
            <p:nvPr/>
          </p:nvSpPr>
          <p:spPr>
            <a:xfrm>
              <a:off x="2278447" y="2157644"/>
              <a:ext cx="1017072" cy="10108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2">
                      <a:lumMod val="75000"/>
                    </a:schemeClr>
                  </a:solidFill>
                  <a:effectLst>
                    <a:outerShdw blurRad="38100" dist="38100" dir="2700000" algn="tl">
                      <a:srgbClr val="000000">
                        <a:alpha val="43137"/>
                      </a:srgbClr>
                    </a:outerShdw>
                  </a:effectLst>
                </a:rPr>
                <a:t>Mentors</a:t>
              </a:r>
            </a:p>
            <a:p>
              <a:pPr marL="0" lvl="0" indent="0" algn="ctr" defTabSz="711200">
                <a:lnSpc>
                  <a:spcPct val="90000"/>
                </a:lnSpc>
                <a:spcBef>
                  <a:spcPct val="0"/>
                </a:spcBef>
                <a:spcAft>
                  <a:spcPct val="35000"/>
                </a:spcAft>
                <a:buNone/>
              </a:pPr>
              <a:r>
                <a:rPr lang="en-US" sz="1600" b="1" kern="1200" dirty="0">
                  <a:solidFill>
                    <a:schemeClr val="tx2">
                      <a:lumMod val="75000"/>
                    </a:schemeClr>
                  </a:solidFill>
                  <a:effectLst>
                    <a:outerShdw blurRad="38100" dist="38100" dir="2700000" algn="tl">
                      <a:srgbClr val="000000">
                        <a:alpha val="43137"/>
                      </a:srgbClr>
                    </a:outerShdw>
                  </a:effectLst>
                </a:rPr>
                <a:t>Advocates</a:t>
              </a:r>
            </a:p>
          </p:txBody>
        </p:sp>
      </p:grpSp>
    </p:spTree>
    <p:extLst>
      <p:ext uri="{BB962C8B-B14F-4D97-AF65-F5344CB8AC3E}">
        <p14:creationId xmlns:p14="http://schemas.microsoft.com/office/powerpoint/2010/main" val="217098940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6" grpId="0">
        <p:bldAsOne/>
      </p:bldGraphic>
      <p:bldGraphic spid="7"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5BDAAE7A-177F-4691-8F07-36CBBA611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9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13" name="Rectangle 12">
            <a:extLst>
              <a:ext uri="{FF2B5EF4-FFF2-40B4-BE49-F238E27FC236}">
                <a16:creationId xmlns:a16="http://schemas.microsoft.com/office/drawing/2014/main" id="{5BF82D1D-28BC-4216-A1EA-F7D9C6D1A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60A1DC48-C242-4442-822C-570436B80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 name="Title 1">
            <a:extLst>
              <a:ext uri="{FF2B5EF4-FFF2-40B4-BE49-F238E27FC236}">
                <a16:creationId xmlns:a16="http://schemas.microsoft.com/office/drawing/2014/main" id="{E226998B-1719-490C-F7C0-58C5B1692383}"/>
              </a:ext>
            </a:extLst>
          </p:cNvPr>
          <p:cNvSpPr txBox="1">
            <a:spLocks/>
          </p:cNvSpPr>
          <p:nvPr/>
        </p:nvSpPr>
        <p:spPr>
          <a:xfrm>
            <a:off x="8257947" y="355603"/>
            <a:ext cx="2968875" cy="79248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00" normalizeH="0" baseline="0" noProof="0" dirty="0">
                <a:ln>
                  <a:noFill/>
                </a:ln>
                <a:solidFill>
                  <a:srgbClr val="40BAD2"/>
                </a:solidFill>
                <a:effectLst/>
                <a:uLnTx/>
                <a:uFillTx/>
                <a:latin typeface="Corbel" panose="020B0503020204020204"/>
                <a:ea typeface="+mj-ea"/>
                <a:cs typeface="+mj-cs"/>
              </a:rPr>
              <a:t>Mentor Map</a:t>
            </a:r>
          </a:p>
        </p:txBody>
      </p:sp>
      <p:sp>
        <p:nvSpPr>
          <p:cNvPr id="2" name="Rectangle 1">
            <a:extLst>
              <a:ext uri="{FF2B5EF4-FFF2-40B4-BE49-F238E27FC236}">
                <a16:creationId xmlns:a16="http://schemas.microsoft.com/office/drawing/2014/main" id="{5B7A2030-A6D0-5705-1658-4C411A3AD0CA}"/>
              </a:ext>
            </a:extLst>
          </p:cNvPr>
          <p:cNvSpPr/>
          <p:nvPr/>
        </p:nvSpPr>
        <p:spPr>
          <a:xfrm>
            <a:off x="2669933" y="1454031"/>
            <a:ext cx="7597026" cy="454348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Lucida Sans Unicode"/>
            </a:endParaRPr>
          </a:p>
        </p:txBody>
      </p:sp>
      <p:sp>
        <p:nvSpPr>
          <p:cNvPr id="4" name="Isosceles Triangle 16">
            <a:extLst>
              <a:ext uri="{FF2B5EF4-FFF2-40B4-BE49-F238E27FC236}">
                <a16:creationId xmlns:a16="http://schemas.microsoft.com/office/drawing/2014/main" id="{85235083-57A0-97B2-DF4E-9A944D90C005}"/>
              </a:ext>
            </a:extLst>
          </p:cNvPr>
          <p:cNvSpPr/>
          <p:nvPr/>
        </p:nvSpPr>
        <p:spPr>
          <a:xfrm rot="1902409">
            <a:off x="2882510" y="801500"/>
            <a:ext cx="4436519" cy="1953583"/>
          </a:xfrm>
          <a:custGeom>
            <a:avLst/>
            <a:gdLst>
              <a:gd name="connsiteX0" fmla="*/ 0 w 5236457"/>
              <a:gd name="connsiteY0" fmla="*/ 2401247 h 2401247"/>
              <a:gd name="connsiteX1" fmla="*/ 3752288 w 5236457"/>
              <a:gd name="connsiteY1" fmla="*/ 0 h 2401247"/>
              <a:gd name="connsiteX2" fmla="*/ 5236457 w 5236457"/>
              <a:gd name="connsiteY2" fmla="*/ 2401247 h 2401247"/>
              <a:gd name="connsiteX3" fmla="*/ 0 w 5236457"/>
              <a:gd name="connsiteY3" fmla="*/ 2401247 h 2401247"/>
              <a:gd name="connsiteX0" fmla="*/ 0 w 5236457"/>
              <a:gd name="connsiteY0" fmla="*/ 2354857 h 2354857"/>
              <a:gd name="connsiteX1" fmla="*/ 3763231 w 5236457"/>
              <a:gd name="connsiteY1" fmla="*/ 0 h 2354857"/>
              <a:gd name="connsiteX2" fmla="*/ 5236457 w 5236457"/>
              <a:gd name="connsiteY2" fmla="*/ 2354857 h 2354857"/>
              <a:gd name="connsiteX3" fmla="*/ 0 w 5236457"/>
              <a:gd name="connsiteY3" fmla="*/ 2354857 h 2354857"/>
              <a:gd name="connsiteX0" fmla="*/ 0 w 5236457"/>
              <a:gd name="connsiteY0" fmla="*/ 2342034 h 2342034"/>
              <a:gd name="connsiteX1" fmla="*/ 3771153 w 5236457"/>
              <a:gd name="connsiteY1" fmla="*/ 0 h 2342034"/>
              <a:gd name="connsiteX2" fmla="*/ 5236457 w 5236457"/>
              <a:gd name="connsiteY2" fmla="*/ 2342034 h 2342034"/>
              <a:gd name="connsiteX3" fmla="*/ 0 w 5236457"/>
              <a:gd name="connsiteY3" fmla="*/ 2342034 h 2342034"/>
              <a:gd name="connsiteX0" fmla="*/ 0 w 5220614"/>
              <a:gd name="connsiteY0" fmla="*/ 2342034 h 2342034"/>
              <a:gd name="connsiteX1" fmla="*/ 3771153 w 5220614"/>
              <a:gd name="connsiteY1" fmla="*/ 0 h 2342034"/>
              <a:gd name="connsiteX2" fmla="*/ 5220614 w 5220614"/>
              <a:gd name="connsiteY2" fmla="*/ 2316388 h 2342034"/>
              <a:gd name="connsiteX3" fmla="*/ 0 w 5220614"/>
              <a:gd name="connsiteY3" fmla="*/ 2342034 h 2342034"/>
              <a:gd name="connsiteX0" fmla="*/ 0 w 5250923"/>
              <a:gd name="connsiteY0" fmla="*/ 2342034 h 2342034"/>
              <a:gd name="connsiteX1" fmla="*/ 3771153 w 5250923"/>
              <a:gd name="connsiteY1" fmla="*/ 0 h 2342034"/>
              <a:gd name="connsiteX2" fmla="*/ 5250923 w 5250923"/>
              <a:gd name="connsiteY2" fmla="*/ 2297664 h 2342034"/>
              <a:gd name="connsiteX3" fmla="*/ 0 w 5250923"/>
              <a:gd name="connsiteY3" fmla="*/ 2342034 h 2342034"/>
            </a:gdLst>
            <a:ahLst/>
            <a:cxnLst>
              <a:cxn ang="0">
                <a:pos x="connsiteX0" y="connsiteY0"/>
              </a:cxn>
              <a:cxn ang="0">
                <a:pos x="connsiteX1" y="connsiteY1"/>
              </a:cxn>
              <a:cxn ang="0">
                <a:pos x="connsiteX2" y="connsiteY2"/>
              </a:cxn>
              <a:cxn ang="0">
                <a:pos x="connsiteX3" y="connsiteY3"/>
              </a:cxn>
            </a:cxnLst>
            <a:rect l="l" t="t" r="r" b="b"/>
            <a:pathLst>
              <a:path w="5250923" h="2342034">
                <a:moveTo>
                  <a:pt x="0" y="2342034"/>
                </a:moveTo>
                <a:lnTo>
                  <a:pt x="3771153" y="0"/>
                </a:lnTo>
                <a:lnTo>
                  <a:pt x="5250923" y="2297664"/>
                </a:lnTo>
                <a:lnTo>
                  <a:pt x="0" y="2342034"/>
                </a:lnTo>
                <a:close/>
              </a:path>
            </a:pathLst>
          </a:cu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Lucida Sans Unicode"/>
            </a:endParaRPr>
          </a:p>
        </p:txBody>
      </p:sp>
      <p:sp>
        <p:nvSpPr>
          <p:cNvPr id="5" name="Isosceles Triangle 16">
            <a:extLst>
              <a:ext uri="{FF2B5EF4-FFF2-40B4-BE49-F238E27FC236}">
                <a16:creationId xmlns:a16="http://schemas.microsoft.com/office/drawing/2014/main" id="{0C8D7FCF-3D6D-EC1D-1379-DFB20DCC9D31}"/>
              </a:ext>
            </a:extLst>
          </p:cNvPr>
          <p:cNvSpPr/>
          <p:nvPr/>
        </p:nvSpPr>
        <p:spPr>
          <a:xfrm flipV="1">
            <a:off x="2657933" y="3767663"/>
            <a:ext cx="3822463" cy="2233860"/>
          </a:xfrm>
          <a:custGeom>
            <a:avLst/>
            <a:gdLst>
              <a:gd name="connsiteX0" fmla="*/ 0 w 5236457"/>
              <a:gd name="connsiteY0" fmla="*/ 2401247 h 2401247"/>
              <a:gd name="connsiteX1" fmla="*/ 3752288 w 5236457"/>
              <a:gd name="connsiteY1" fmla="*/ 0 h 2401247"/>
              <a:gd name="connsiteX2" fmla="*/ 5236457 w 5236457"/>
              <a:gd name="connsiteY2" fmla="*/ 2401247 h 2401247"/>
              <a:gd name="connsiteX3" fmla="*/ 0 w 5236457"/>
              <a:gd name="connsiteY3" fmla="*/ 2401247 h 2401247"/>
              <a:gd name="connsiteX0" fmla="*/ 0 w 5236457"/>
              <a:gd name="connsiteY0" fmla="*/ 2354857 h 2354857"/>
              <a:gd name="connsiteX1" fmla="*/ 3763231 w 5236457"/>
              <a:gd name="connsiteY1" fmla="*/ 0 h 2354857"/>
              <a:gd name="connsiteX2" fmla="*/ 5236457 w 5236457"/>
              <a:gd name="connsiteY2" fmla="*/ 2354857 h 2354857"/>
              <a:gd name="connsiteX3" fmla="*/ 0 w 5236457"/>
              <a:gd name="connsiteY3" fmla="*/ 2354857 h 2354857"/>
              <a:gd name="connsiteX0" fmla="*/ 0 w 5236457"/>
              <a:gd name="connsiteY0" fmla="*/ 2342034 h 2342034"/>
              <a:gd name="connsiteX1" fmla="*/ 3771153 w 5236457"/>
              <a:gd name="connsiteY1" fmla="*/ 0 h 2342034"/>
              <a:gd name="connsiteX2" fmla="*/ 5236457 w 5236457"/>
              <a:gd name="connsiteY2" fmla="*/ 2342034 h 2342034"/>
              <a:gd name="connsiteX3" fmla="*/ 0 w 5236457"/>
              <a:gd name="connsiteY3" fmla="*/ 2342034 h 2342034"/>
              <a:gd name="connsiteX0" fmla="*/ 0 w 5220614"/>
              <a:gd name="connsiteY0" fmla="*/ 2342034 h 2342034"/>
              <a:gd name="connsiteX1" fmla="*/ 3771153 w 5220614"/>
              <a:gd name="connsiteY1" fmla="*/ 0 h 2342034"/>
              <a:gd name="connsiteX2" fmla="*/ 5220614 w 5220614"/>
              <a:gd name="connsiteY2" fmla="*/ 2316388 h 2342034"/>
              <a:gd name="connsiteX3" fmla="*/ 0 w 5220614"/>
              <a:gd name="connsiteY3" fmla="*/ 2342034 h 2342034"/>
              <a:gd name="connsiteX0" fmla="*/ 0 w 5335246"/>
              <a:gd name="connsiteY0" fmla="*/ 2342034 h 2342034"/>
              <a:gd name="connsiteX1" fmla="*/ 3885785 w 5335246"/>
              <a:gd name="connsiteY1" fmla="*/ 0 h 2342034"/>
              <a:gd name="connsiteX2" fmla="*/ 5335246 w 5335246"/>
              <a:gd name="connsiteY2" fmla="*/ 2316388 h 2342034"/>
              <a:gd name="connsiteX3" fmla="*/ 0 w 5335246"/>
              <a:gd name="connsiteY3" fmla="*/ 2342034 h 2342034"/>
              <a:gd name="connsiteX0" fmla="*/ 40338 w 5375584"/>
              <a:gd name="connsiteY0" fmla="*/ 4072813 h 4072813"/>
              <a:gd name="connsiteX1" fmla="*/ 0 w 5375584"/>
              <a:gd name="connsiteY1" fmla="*/ 0 h 4072813"/>
              <a:gd name="connsiteX2" fmla="*/ 5375584 w 5375584"/>
              <a:gd name="connsiteY2" fmla="*/ 4047167 h 4072813"/>
              <a:gd name="connsiteX3" fmla="*/ 40338 w 5375584"/>
              <a:gd name="connsiteY3" fmla="*/ 4072813 h 4072813"/>
            </a:gdLst>
            <a:ahLst/>
            <a:cxnLst>
              <a:cxn ang="0">
                <a:pos x="connsiteX0" y="connsiteY0"/>
              </a:cxn>
              <a:cxn ang="0">
                <a:pos x="connsiteX1" y="connsiteY1"/>
              </a:cxn>
              <a:cxn ang="0">
                <a:pos x="connsiteX2" y="connsiteY2"/>
              </a:cxn>
              <a:cxn ang="0">
                <a:pos x="connsiteX3" y="connsiteY3"/>
              </a:cxn>
            </a:cxnLst>
            <a:rect l="l" t="t" r="r" b="b"/>
            <a:pathLst>
              <a:path w="5375584" h="4072813">
                <a:moveTo>
                  <a:pt x="40338" y="4072813"/>
                </a:moveTo>
                <a:lnTo>
                  <a:pt x="0" y="0"/>
                </a:lnTo>
                <a:lnTo>
                  <a:pt x="5375584" y="4047167"/>
                </a:lnTo>
                <a:lnTo>
                  <a:pt x="40338" y="4072813"/>
                </a:lnTo>
                <a:close/>
              </a:path>
            </a:pathLst>
          </a:cu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Lucida Sans Unicode"/>
            </a:endParaRPr>
          </a:p>
        </p:txBody>
      </p:sp>
      <p:pic>
        <p:nvPicPr>
          <p:cNvPr id="22" name="Picture 3">
            <a:extLst>
              <a:ext uri="{FF2B5EF4-FFF2-40B4-BE49-F238E27FC236}">
                <a16:creationId xmlns:a16="http://schemas.microsoft.com/office/drawing/2014/main" id="{E8578967-82E5-CC00-3A96-89311DB623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5361" y="2792636"/>
            <a:ext cx="889165" cy="87425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5">
            <a:extLst>
              <a:ext uri="{FF2B5EF4-FFF2-40B4-BE49-F238E27FC236}">
                <a16:creationId xmlns:a16="http://schemas.microsoft.com/office/drawing/2014/main" id="{295AAB55-A67B-459C-4A5E-3632AC99DBD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5358" y="2792636"/>
            <a:ext cx="912979" cy="89486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7" descr="C:\Users\DGin\Pictures\Family\Parents\IMG_5422.JPG">
            <a:extLst>
              <a:ext uri="{FF2B5EF4-FFF2-40B4-BE49-F238E27FC236}">
                <a16:creationId xmlns:a16="http://schemas.microsoft.com/office/drawing/2014/main" id="{DF43DCDE-6E03-988F-5359-E3E6E6DF577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734" t="23779" r="56898" b="38902"/>
          <a:stretch/>
        </p:blipFill>
        <p:spPr bwMode="auto">
          <a:xfrm>
            <a:off x="5022529" y="3600287"/>
            <a:ext cx="896459" cy="89712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5" name="Isosceles Triangle 16">
            <a:extLst>
              <a:ext uri="{FF2B5EF4-FFF2-40B4-BE49-F238E27FC236}">
                <a16:creationId xmlns:a16="http://schemas.microsoft.com/office/drawing/2014/main" id="{9D6ADB84-6A7A-2FE6-750F-064515255EA7}"/>
              </a:ext>
            </a:extLst>
          </p:cNvPr>
          <p:cNvSpPr/>
          <p:nvPr/>
        </p:nvSpPr>
        <p:spPr>
          <a:xfrm rot="20006577" flipV="1">
            <a:off x="6542083" y="2324872"/>
            <a:ext cx="4434530" cy="2021807"/>
          </a:xfrm>
          <a:custGeom>
            <a:avLst/>
            <a:gdLst>
              <a:gd name="connsiteX0" fmla="*/ 0 w 5236457"/>
              <a:gd name="connsiteY0" fmla="*/ 2401247 h 2401247"/>
              <a:gd name="connsiteX1" fmla="*/ 3752288 w 5236457"/>
              <a:gd name="connsiteY1" fmla="*/ 0 h 2401247"/>
              <a:gd name="connsiteX2" fmla="*/ 5236457 w 5236457"/>
              <a:gd name="connsiteY2" fmla="*/ 2401247 h 2401247"/>
              <a:gd name="connsiteX3" fmla="*/ 0 w 5236457"/>
              <a:gd name="connsiteY3" fmla="*/ 2401247 h 2401247"/>
              <a:gd name="connsiteX0" fmla="*/ 0 w 5236457"/>
              <a:gd name="connsiteY0" fmla="*/ 2354857 h 2354857"/>
              <a:gd name="connsiteX1" fmla="*/ 3763231 w 5236457"/>
              <a:gd name="connsiteY1" fmla="*/ 0 h 2354857"/>
              <a:gd name="connsiteX2" fmla="*/ 5236457 w 5236457"/>
              <a:gd name="connsiteY2" fmla="*/ 2354857 h 2354857"/>
              <a:gd name="connsiteX3" fmla="*/ 0 w 5236457"/>
              <a:gd name="connsiteY3" fmla="*/ 2354857 h 2354857"/>
              <a:gd name="connsiteX0" fmla="*/ 0 w 5236457"/>
              <a:gd name="connsiteY0" fmla="*/ 2342034 h 2342034"/>
              <a:gd name="connsiteX1" fmla="*/ 3771153 w 5236457"/>
              <a:gd name="connsiteY1" fmla="*/ 0 h 2342034"/>
              <a:gd name="connsiteX2" fmla="*/ 5236457 w 5236457"/>
              <a:gd name="connsiteY2" fmla="*/ 2342034 h 2342034"/>
              <a:gd name="connsiteX3" fmla="*/ 0 w 5236457"/>
              <a:gd name="connsiteY3" fmla="*/ 2342034 h 2342034"/>
              <a:gd name="connsiteX0" fmla="*/ 0 w 5220614"/>
              <a:gd name="connsiteY0" fmla="*/ 2342034 h 2342034"/>
              <a:gd name="connsiteX1" fmla="*/ 3771153 w 5220614"/>
              <a:gd name="connsiteY1" fmla="*/ 0 h 2342034"/>
              <a:gd name="connsiteX2" fmla="*/ 5220614 w 5220614"/>
              <a:gd name="connsiteY2" fmla="*/ 2316388 h 2342034"/>
              <a:gd name="connsiteX3" fmla="*/ 0 w 5220614"/>
              <a:gd name="connsiteY3" fmla="*/ 2342034 h 2342034"/>
              <a:gd name="connsiteX0" fmla="*/ 0 w 6221487"/>
              <a:gd name="connsiteY0" fmla="*/ 2342034 h 2912328"/>
              <a:gd name="connsiteX1" fmla="*/ 3771153 w 6221487"/>
              <a:gd name="connsiteY1" fmla="*/ 0 h 2912328"/>
              <a:gd name="connsiteX2" fmla="*/ 6221487 w 6221487"/>
              <a:gd name="connsiteY2" fmla="*/ 2912327 h 2912328"/>
              <a:gd name="connsiteX3" fmla="*/ 0 w 6221487"/>
              <a:gd name="connsiteY3" fmla="*/ 2342034 h 2912328"/>
              <a:gd name="connsiteX0" fmla="*/ 0 w 6221487"/>
              <a:gd name="connsiteY0" fmla="*/ 2729491 h 3299783"/>
              <a:gd name="connsiteX1" fmla="*/ 4765851 w 6221487"/>
              <a:gd name="connsiteY1" fmla="*/ 0 h 3299783"/>
              <a:gd name="connsiteX2" fmla="*/ 6221487 w 6221487"/>
              <a:gd name="connsiteY2" fmla="*/ 3299784 h 3299783"/>
              <a:gd name="connsiteX3" fmla="*/ 0 w 6221487"/>
              <a:gd name="connsiteY3" fmla="*/ 2729491 h 3299783"/>
            </a:gdLst>
            <a:ahLst/>
            <a:cxnLst>
              <a:cxn ang="0">
                <a:pos x="connsiteX0" y="connsiteY0"/>
              </a:cxn>
              <a:cxn ang="0">
                <a:pos x="connsiteX1" y="connsiteY1"/>
              </a:cxn>
              <a:cxn ang="0">
                <a:pos x="connsiteX2" y="connsiteY2"/>
              </a:cxn>
              <a:cxn ang="0">
                <a:pos x="connsiteX3" y="connsiteY3"/>
              </a:cxn>
            </a:cxnLst>
            <a:rect l="l" t="t" r="r" b="b"/>
            <a:pathLst>
              <a:path w="6221487" h="3299783">
                <a:moveTo>
                  <a:pt x="0" y="2729491"/>
                </a:moveTo>
                <a:lnTo>
                  <a:pt x="4765851" y="0"/>
                </a:lnTo>
                <a:lnTo>
                  <a:pt x="6221487" y="3299784"/>
                </a:lnTo>
                <a:lnTo>
                  <a:pt x="0" y="2729491"/>
                </a:lnTo>
                <a:close/>
              </a:path>
            </a:pathLst>
          </a:cu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Lucida Sans Unicode"/>
            </a:endParaRPr>
          </a:p>
        </p:txBody>
      </p:sp>
      <p:sp>
        <p:nvSpPr>
          <p:cNvPr id="26" name="Isosceles Triangle 16">
            <a:extLst>
              <a:ext uri="{FF2B5EF4-FFF2-40B4-BE49-F238E27FC236}">
                <a16:creationId xmlns:a16="http://schemas.microsoft.com/office/drawing/2014/main" id="{B310BD60-E2D0-27DC-D236-159ACE9DA6F2}"/>
              </a:ext>
            </a:extLst>
          </p:cNvPr>
          <p:cNvSpPr/>
          <p:nvPr/>
        </p:nvSpPr>
        <p:spPr>
          <a:xfrm rot="1902409" flipV="1">
            <a:off x="5663592" y="4690255"/>
            <a:ext cx="4416481" cy="1965354"/>
          </a:xfrm>
          <a:custGeom>
            <a:avLst/>
            <a:gdLst>
              <a:gd name="connsiteX0" fmla="*/ 0 w 5236457"/>
              <a:gd name="connsiteY0" fmla="*/ 2401247 h 2401247"/>
              <a:gd name="connsiteX1" fmla="*/ 3752288 w 5236457"/>
              <a:gd name="connsiteY1" fmla="*/ 0 h 2401247"/>
              <a:gd name="connsiteX2" fmla="*/ 5236457 w 5236457"/>
              <a:gd name="connsiteY2" fmla="*/ 2401247 h 2401247"/>
              <a:gd name="connsiteX3" fmla="*/ 0 w 5236457"/>
              <a:gd name="connsiteY3" fmla="*/ 2401247 h 2401247"/>
              <a:gd name="connsiteX0" fmla="*/ 0 w 5236457"/>
              <a:gd name="connsiteY0" fmla="*/ 2354857 h 2354857"/>
              <a:gd name="connsiteX1" fmla="*/ 3763231 w 5236457"/>
              <a:gd name="connsiteY1" fmla="*/ 0 h 2354857"/>
              <a:gd name="connsiteX2" fmla="*/ 5236457 w 5236457"/>
              <a:gd name="connsiteY2" fmla="*/ 2354857 h 2354857"/>
              <a:gd name="connsiteX3" fmla="*/ 0 w 5236457"/>
              <a:gd name="connsiteY3" fmla="*/ 2354857 h 2354857"/>
              <a:gd name="connsiteX0" fmla="*/ 0 w 5236457"/>
              <a:gd name="connsiteY0" fmla="*/ 2342034 h 2342034"/>
              <a:gd name="connsiteX1" fmla="*/ 3771153 w 5236457"/>
              <a:gd name="connsiteY1" fmla="*/ 0 h 2342034"/>
              <a:gd name="connsiteX2" fmla="*/ 5236457 w 5236457"/>
              <a:gd name="connsiteY2" fmla="*/ 2342034 h 2342034"/>
              <a:gd name="connsiteX3" fmla="*/ 0 w 5236457"/>
              <a:gd name="connsiteY3" fmla="*/ 2342034 h 2342034"/>
              <a:gd name="connsiteX0" fmla="*/ 0 w 5220614"/>
              <a:gd name="connsiteY0" fmla="*/ 2342034 h 2342034"/>
              <a:gd name="connsiteX1" fmla="*/ 3771153 w 5220614"/>
              <a:gd name="connsiteY1" fmla="*/ 0 h 2342034"/>
              <a:gd name="connsiteX2" fmla="*/ 5220614 w 5220614"/>
              <a:gd name="connsiteY2" fmla="*/ 2316388 h 2342034"/>
              <a:gd name="connsiteX3" fmla="*/ 0 w 5220614"/>
              <a:gd name="connsiteY3" fmla="*/ 2342034 h 2342034"/>
              <a:gd name="connsiteX0" fmla="*/ 0 w 5199510"/>
              <a:gd name="connsiteY0" fmla="*/ 2342034 h 2380761"/>
              <a:gd name="connsiteX1" fmla="*/ 3771153 w 5199510"/>
              <a:gd name="connsiteY1" fmla="*/ 0 h 2380761"/>
              <a:gd name="connsiteX2" fmla="*/ 5199510 w 5199510"/>
              <a:gd name="connsiteY2" fmla="*/ 2380761 h 2380761"/>
              <a:gd name="connsiteX3" fmla="*/ 0 w 5199510"/>
              <a:gd name="connsiteY3" fmla="*/ 2342034 h 2380761"/>
              <a:gd name="connsiteX0" fmla="*/ 0 w 5199510"/>
              <a:gd name="connsiteY0" fmla="*/ 2586645 h 2625372"/>
              <a:gd name="connsiteX1" fmla="*/ 1433699 w 5199510"/>
              <a:gd name="connsiteY1" fmla="*/ 0 h 2625372"/>
              <a:gd name="connsiteX2" fmla="*/ 5199510 w 5199510"/>
              <a:gd name="connsiteY2" fmla="*/ 2625372 h 2625372"/>
              <a:gd name="connsiteX3" fmla="*/ 0 w 5199510"/>
              <a:gd name="connsiteY3" fmla="*/ 2586645 h 2625372"/>
              <a:gd name="connsiteX0" fmla="*/ 0 w 5199510"/>
              <a:gd name="connsiteY0" fmla="*/ 2565408 h 2604135"/>
              <a:gd name="connsiteX1" fmla="*/ 1464008 w 5199510"/>
              <a:gd name="connsiteY1" fmla="*/ 0 h 2604135"/>
              <a:gd name="connsiteX2" fmla="*/ 5199510 w 5199510"/>
              <a:gd name="connsiteY2" fmla="*/ 2604135 h 2604135"/>
              <a:gd name="connsiteX3" fmla="*/ 0 w 5199510"/>
              <a:gd name="connsiteY3" fmla="*/ 2565408 h 2604135"/>
              <a:gd name="connsiteX0" fmla="*/ 0 w 5199510"/>
              <a:gd name="connsiteY0" fmla="*/ 2586645 h 2625372"/>
              <a:gd name="connsiteX1" fmla="*/ 1433699 w 5199510"/>
              <a:gd name="connsiteY1" fmla="*/ 0 h 2625372"/>
              <a:gd name="connsiteX2" fmla="*/ 5199510 w 5199510"/>
              <a:gd name="connsiteY2" fmla="*/ 2625372 h 2625372"/>
              <a:gd name="connsiteX3" fmla="*/ 0 w 5199510"/>
              <a:gd name="connsiteY3" fmla="*/ 2586645 h 2625372"/>
            </a:gdLst>
            <a:ahLst/>
            <a:cxnLst>
              <a:cxn ang="0">
                <a:pos x="connsiteX0" y="connsiteY0"/>
              </a:cxn>
              <a:cxn ang="0">
                <a:pos x="connsiteX1" y="connsiteY1"/>
              </a:cxn>
              <a:cxn ang="0">
                <a:pos x="connsiteX2" y="connsiteY2"/>
              </a:cxn>
              <a:cxn ang="0">
                <a:pos x="connsiteX3" y="connsiteY3"/>
              </a:cxn>
            </a:cxnLst>
            <a:rect l="l" t="t" r="r" b="b"/>
            <a:pathLst>
              <a:path w="5199510" h="2625372">
                <a:moveTo>
                  <a:pt x="0" y="2586645"/>
                </a:moveTo>
                <a:lnTo>
                  <a:pt x="1433699" y="0"/>
                </a:lnTo>
                <a:lnTo>
                  <a:pt x="5199510" y="2625372"/>
                </a:lnTo>
                <a:lnTo>
                  <a:pt x="0" y="2586645"/>
                </a:lnTo>
                <a:close/>
              </a:path>
            </a:pathLst>
          </a:cu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Lucida Sans Unicode"/>
            </a:endParaRPr>
          </a:p>
        </p:txBody>
      </p:sp>
      <p:pic>
        <p:nvPicPr>
          <p:cNvPr id="19" name="Picture 8">
            <a:extLst>
              <a:ext uri="{FF2B5EF4-FFF2-40B4-BE49-F238E27FC236}">
                <a16:creationId xmlns:a16="http://schemas.microsoft.com/office/drawing/2014/main" id="{E0858807-344C-6D5D-B47F-1D8ABE66E67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31460"/>
          <a:stretch/>
        </p:blipFill>
        <p:spPr bwMode="auto">
          <a:xfrm>
            <a:off x="6076820" y="5030290"/>
            <a:ext cx="892864" cy="90114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9">
            <a:extLst>
              <a:ext uri="{FF2B5EF4-FFF2-40B4-BE49-F238E27FC236}">
                <a16:creationId xmlns:a16="http://schemas.microsoft.com/office/drawing/2014/main" id="{3E471200-92FE-974E-A939-C383E349B8F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871" b="22884"/>
          <a:stretch/>
        </p:blipFill>
        <p:spPr bwMode="auto">
          <a:xfrm>
            <a:off x="7001817" y="2989013"/>
            <a:ext cx="887884" cy="89265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11">
            <a:extLst>
              <a:ext uri="{FF2B5EF4-FFF2-40B4-BE49-F238E27FC236}">
                <a16:creationId xmlns:a16="http://schemas.microsoft.com/office/drawing/2014/main" id="{68D71B64-8CE2-E16E-5144-B3EBEE4579C3}"/>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3547" r="5609" b="25180"/>
          <a:stretch/>
        </p:blipFill>
        <p:spPr bwMode="auto">
          <a:xfrm>
            <a:off x="7889700" y="2989115"/>
            <a:ext cx="925346" cy="89265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a:extLst>
              <a:ext uri="{FF2B5EF4-FFF2-40B4-BE49-F238E27FC236}">
                <a16:creationId xmlns:a16="http://schemas.microsoft.com/office/drawing/2014/main" id="{A1E56A35-CBA0-E4DD-AA26-A0B0EA58CB37}"/>
              </a:ext>
            </a:extLst>
          </p:cNvPr>
          <p:cNvSpPr/>
          <p:nvPr/>
        </p:nvSpPr>
        <p:spPr>
          <a:xfrm>
            <a:off x="5973199" y="3284044"/>
            <a:ext cx="990495" cy="8834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white"/>
                </a:solidFill>
                <a:effectLst>
                  <a:outerShdw blurRad="38100" dist="38100" dir="2700000" algn="tl">
                    <a:srgbClr val="000000">
                      <a:alpha val="43137"/>
                    </a:srgbClr>
                  </a:outerShdw>
                </a:effectLst>
                <a:latin typeface="Lucida Sans Unicode"/>
              </a:rPr>
              <a:t>YOU</a:t>
            </a:r>
          </a:p>
        </p:txBody>
      </p:sp>
      <p:pic>
        <p:nvPicPr>
          <p:cNvPr id="16" name="Picture 2">
            <a:extLst>
              <a:ext uri="{FF2B5EF4-FFF2-40B4-BE49-F238E27FC236}">
                <a16:creationId xmlns:a16="http://schemas.microsoft.com/office/drawing/2014/main" id="{D16066A1-9D9E-C86D-02C6-71908228227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828" b="25549"/>
          <a:stretch/>
        </p:blipFill>
        <p:spPr bwMode="auto">
          <a:xfrm>
            <a:off x="9301236" y="3851981"/>
            <a:ext cx="882299" cy="88345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a:extLst>
              <a:ext uri="{FF2B5EF4-FFF2-40B4-BE49-F238E27FC236}">
                <a16:creationId xmlns:a16="http://schemas.microsoft.com/office/drawing/2014/main" id="{8FB9F49A-9434-8798-ECA1-FD138EE0584D}"/>
              </a:ext>
            </a:extLst>
          </p:cNvPr>
          <p:cNvSpPr txBox="1"/>
          <p:nvPr/>
        </p:nvSpPr>
        <p:spPr>
          <a:xfrm rot="2971155">
            <a:off x="9030157" y="1632170"/>
            <a:ext cx="2050365" cy="461665"/>
          </a:xfrm>
          <a:prstGeom prst="rect">
            <a:avLst/>
          </a:prstGeom>
          <a:solidFill>
            <a:schemeClr val="tx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wrap="square" rtlCol="0">
            <a:spAutoFit/>
          </a:bodyPr>
          <a:lstStyle/>
          <a:p>
            <a:pPr algn="ctr" defTabSz="914400"/>
            <a:r>
              <a:rPr lang="en-US" sz="2400" b="1" dirty="0">
                <a:solidFill>
                  <a:prstClr val="white"/>
                </a:solidFill>
                <a:latin typeface="Lucida Sans Unicode"/>
              </a:rPr>
              <a:t>Intellectual</a:t>
            </a:r>
          </a:p>
        </p:txBody>
      </p:sp>
      <p:sp>
        <p:nvSpPr>
          <p:cNvPr id="8" name="TextBox 7">
            <a:extLst>
              <a:ext uri="{FF2B5EF4-FFF2-40B4-BE49-F238E27FC236}">
                <a16:creationId xmlns:a16="http://schemas.microsoft.com/office/drawing/2014/main" id="{5032955C-B476-979B-5880-9CF3D444DF67}"/>
              </a:ext>
            </a:extLst>
          </p:cNvPr>
          <p:cNvSpPr txBox="1"/>
          <p:nvPr/>
        </p:nvSpPr>
        <p:spPr>
          <a:xfrm rot="19166114">
            <a:off x="2127183" y="1443874"/>
            <a:ext cx="1406764" cy="461665"/>
          </a:xfrm>
          <a:prstGeom prst="rect">
            <a:avLst/>
          </a:prstGeom>
          <a:solidFill>
            <a:schemeClr val="tx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wrap="square" rtlCol="0">
            <a:spAutoFit/>
          </a:bodyPr>
          <a:lstStyle/>
          <a:p>
            <a:pPr algn="ctr" defTabSz="914400"/>
            <a:r>
              <a:rPr lang="en-US" sz="2400" b="1" dirty="0">
                <a:solidFill>
                  <a:prstClr val="white"/>
                </a:solidFill>
                <a:latin typeface="Lucida Sans Unicode"/>
              </a:rPr>
              <a:t>Human</a:t>
            </a:r>
          </a:p>
        </p:txBody>
      </p:sp>
      <p:sp>
        <p:nvSpPr>
          <p:cNvPr id="12" name="TextBox 11">
            <a:extLst>
              <a:ext uri="{FF2B5EF4-FFF2-40B4-BE49-F238E27FC236}">
                <a16:creationId xmlns:a16="http://schemas.microsoft.com/office/drawing/2014/main" id="{EF326F2F-9DA6-F8BA-91F5-DCC303A5D857}"/>
              </a:ext>
            </a:extLst>
          </p:cNvPr>
          <p:cNvSpPr txBox="1"/>
          <p:nvPr/>
        </p:nvSpPr>
        <p:spPr>
          <a:xfrm rot="2593032">
            <a:off x="2056424" y="5552863"/>
            <a:ext cx="1677438" cy="461665"/>
          </a:xfrm>
          <a:prstGeom prst="rect">
            <a:avLst/>
          </a:prstGeom>
          <a:solidFill>
            <a:schemeClr val="tx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wrap="square" rtlCol="0">
            <a:spAutoFit/>
          </a:bodyPr>
          <a:lstStyle/>
          <a:p>
            <a:pPr algn="ctr" defTabSz="914400"/>
            <a:r>
              <a:rPr lang="en-US" sz="2400" b="1" dirty="0">
                <a:solidFill>
                  <a:prstClr val="white"/>
                </a:solidFill>
                <a:latin typeface="Lucida Sans Unicode"/>
              </a:rPr>
              <a:t>Spiritual</a:t>
            </a:r>
          </a:p>
        </p:txBody>
      </p:sp>
      <p:sp>
        <p:nvSpPr>
          <p:cNvPr id="14" name="TextBox 13">
            <a:extLst>
              <a:ext uri="{FF2B5EF4-FFF2-40B4-BE49-F238E27FC236}">
                <a16:creationId xmlns:a16="http://schemas.microsoft.com/office/drawing/2014/main" id="{C5A8B391-B4B8-ED20-8CAC-472434F4A39B}"/>
              </a:ext>
            </a:extLst>
          </p:cNvPr>
          <p:cNvSpPr txBox="1"/>
          <p:nvPr/>
        </p:nvSpPr>
        <p:spPr>
          <a:xfrm rot="19377969">
            <a:off x="8671789" y="5245480"/>
            <a:ext cx="2195332" cy="830997"/>
          </a:xfrm>
          <a:prstGeom prst="rect">
            <a:avLst/>
          </a:prstGeom>
          <a:solidFill>
            <a:schemeClr val="tx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wrap="square" rtlCol="0">
            <a:spAutoFit/>
          </a:bodyPr>
          <a:lstStyle/>
          <a:p>
            <a:pPr algn="ctr" defTabSz="914400"/>
            <a:r>
              <a:rPr lang="en-US" sz="2400" b="1" dirty="0">
                <a:solidFill>
                  <a:prstClr val="white"/>
                </a:solidFill>
                <a:latin typeface="Lucida Sans Unicode"/>
              </a:rPr>
              <a:t>Pastoral/</a:t>
            </a:r>
          </a:p>
          <a:p>
            <a:pPr algn="ctr" defTabSz="914400"/>
            <a:r>
              <a:rPr lang="en-US" sz="2400" b="1" dirty="0">
                <a:solidFill>
                  <a:prstClr val="white"/>
                </a:solidFill>
                <a:latin typeface="Lucida Sans Unicode"/>
              </a:rPr>
              <a:t>Vocational</a:t>
            </a:r>
          </a:p>
        </p:txBody>
      </p:sp>
      <p:pic>
        <p:nvPicPr>
          <p:cNvPr id="18" name="Picture 6">
            <a:extLst>
              <a:ext uri="{FF2B5EF4-FFF2-40B4-BE49-F238E27FC236}">
                <a16:creationId xmlns:a16="http://schemas.microsoft.com/office/drawing/2014/main" id="{2A192E96-CD16-1614-323C-12F6C0CB727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73968" y="3851558"/>
            <a:ext cx="827268" cy="8756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a:extLst>
              <a:ext uri="{FF2B5EF4-FFF2-40B4-BE49-F238E27FC236}">
                <a16:creationId xmlns:a16="http://schemas.microsoft.com/office/drawing/2014/main" id="{94ADF312-41A6-7772-650B-61173E9CDC5C}"/>
              </a:ext>
            </a:extLst>
          </p:cNvPr>
          <p:cNvSpPr txBox="1"/>
          <p:nvPr/>
        </p:nvSpPr>
        <p:spPr>
          <a:xfrm>
            <a:off x="199108" y="6524588"/>
            <a:ext cx="4932616" cy="230832"/>
          </a:xfrm>
          <a:prstGeom prst="rect">
            <a:avLst/>
          </a:prstGeom>
          <a:noFill/>
        </p:spPr>
        <p:txBody>
          <a:bodyPr wrap="square" rtlCol="0">
            <a:spAutoFit/>
          </a:bodyPr>
          <a:lstStyle/>
          <a:p>
            <a:r>
              <a:rPr lang="en-US" sz="900" dirty="0"/>
              <a:t>Source for 4 dimensions:  </a:t>
            </a:r>
            <a:r>
              <a:rPr lang="en-US" sz="900" dirty="0">
                <a:hlinkClick r:id="rId11"/>
              </a:rPr>
              <a:t>Co-Workers in the Vineyard of the Lord</a:t>
            </a:r>
            <a:r>
              <a:rPr lang="en-US" sz="900" dirty="0"/>
              <a:t>; </a:t>
            </a:r>
            <a:r>
              <a:rPr lang="en-US" sz="900" dirty="0">
                <a:hlinkClick r:id="rId12"/>
              </a:rPr>
              <a:t>Program for Priestly Formation</a:t>
            </a:r>
            <a:endParaRPr lang="en-US" sz="900" dirty="0"/>
          </a:p>
        </p:txBody>
      </p:sp>
      <p:pic>
        <p:nvPicPr>
          <p:cNvPr id="30" name="Picture 29" descr="A person wearing glasses&#10;&#10;Description automatically generated with medium confidence">
            <a:extLst>
              <a:ext uri="{FF2B5EF4-FFF2-40B4-BE49-F238E27FC236}">
                <a16:creationId xmlns:a16="http://schemas.microsoft.com/office/drawing/2014/main" id="{F9A3F677-37F0-3108-FA71-4ED80188DE8A}"/>
              </a:ext>
            </a:extLst>
          </p:cNvPr>
          <p:cNvPicPr>
            <a:picLocks noChangeAspect="1"/>
          </p:cNvPicPr>
          <p:nvPr/>
        </p:nvPicPr>
        <p:blipFill>
          <a:blip r:embed="rId13"/>
          <a:stretch>
            <a:fillRect/>
          </a:stretch>
        </p:blipFill>
        <p:spPr>
          <a:xfrm>
            <a:off x="7011539" y="1526330"/>
            <a:ext cx="894862" cy="8948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90969404"/>
      </p:ext>
    </p:extLst>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ladder in the desert">
            <a:extLst>
              <a:ext uri="{FF2B5EF4-FFF2-40B4-BE49-F238E27FC236}">
                <a16:creationId xmlns:a16="http://schemas.microsoft.com/office/drawing/2014/main" id="{471A796C-C956-272A-8454-8FB26D679281}"/>
              </a:ext>
            </a:extLst>
          </p:cNvPr>
          <p:cNvPicPr>
            <a:picLocks noChangeAspect="1"/>
          </p:cNvPicPr>
          <p:nvPr/>
        </p:nvPicPr>
        <p:blipFill rotWithShape="1">
          <a:blip r:embed="rId3">
            <a:alphaModFix amt="35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492E358E-4345-6753-B840-8680929CB931}"/>
              </a:ext>
            </a:extLst>
          </p:cNvPr>
          <p:cNvSpPr txBox="1">
            <a:spLocks/>
          </p:cNvSpPr>
          <p:nvPr/>
        </p:nvSpPr>
        <p:spPr>
          <a:xfrm>
            <a:off x="1069848" y="1298448"/>
            <a:ext cx="10794774" cy="32552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spcAft>
                <a:spcPts val="600"/>
              </a:spcAft>
            </a:pPr>
            <a:r>
              <a:rPr lang="en-US" sz="5900" spc="-100" dirty="0">
                <a:solidFill>
                  <a:schemeClr val="tx1"/>
                </a:solidFill>
              </a:rPr>
              <a:t>A Case for Mentoring and Advocacy</a:t>
            </a:r>
          </a:p>
        </p:txBody>
      </p:sp>
      <p:sp>
        <p:nvSpPr>
          <p:cNvPr id="3" name="Subtitle 2">
            <a:extLst>
              <a:ext uri="{FF2B5EF4-FFF2-40B4-BE49-F238E27FC236}">
                <a16:creationId xmlns:a16="http://schemas.microsoft.com/office/drawing/2014/main" id="{F62C1114-1618-8E02-FD67-8355078183AC}"/>
              </a:ext>
            </a:extLst>
          </p:cNvPr>
          <p:cNvSpPr txBox="1">
            <a:spLocks/>
          </p:cNvSpPr>
          <p:nvPr/>
        </p:nvSpPr>
        <p:spPr>
          <a:xfrm>
            <a:off x="1100015" y="4670245"/>
            <a:ext cx="10088916" cy="1758264"/>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dirty="0"/>
              <a:t>Cultivating Interconnected Ecologies of Leadership</a:t>
            </a:r>
          </a:p>
          <a:p>
            <a:pPr marL="0" indent="0">
              <a:buNone/>
            </a:pPr>
            <a:endParaRPr lang="en-US" dirty="0"/>
          </a:p>
          <a:p>
            <a:pPr marL="0" indent="0">
              <a:buNone/>
            </a:pPr>
            <a:endParaRPr lang="en-US" sz="700" dirty="0"/>
          </a:p>
          <a:p>
            <a:pPr marL="0" indent="0" algn="r">
              <a:buNone/>
            </a:pPr>
            <a:r>
              <a:rPr lang="en-US" sz="1400" dirty="0"/>
              <a:t>Deborah H.C. Gin, M.Div., Ph.D.</a:t>
            </a:r>
          </a:p>
          <a:p>
            <a:pPr marL="0" indent="0" algn="r">
              <a:spcBef>
                <a:spcPts val="0"/>
              </a:spcBef>
              <a:buNone/>
            </a:pPr>
            <a:r>
              <a:rPr lang="en-US" sz="1400" dirty="0"/>
              <a:t>Director of Research and Faculty Development</a:t>
            </a:r>
          </a:p>
          <a:p>
            <a:pPr marL="0" indent="0" algn="r">
              <a:spcBef>
                <a:spcPts val="0"/>
              </a:spcBef>
              <a:buNone/>
            </a:pPr>
            <a:r>
              <a:rPr lang="en-US" sz="1400" dirty="0"/>
              <a:t>Association of Theological Schools</a:t>
            </a:r>
          </a:p>
        </p:txBody>
      </p:sp>
    </p:spTree>
    <p:extLst>
      <p:ext uri="{BB962C8B-B14F-4D97-AF65-F5344CB8AC3E}">
        <p14:creationId xmlns:p14="http://schemas.microsoft.com/office/powerpoint/2010/main" val="489515779"/>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5BDAAE7A-177F-4691-8F07-36CBBA611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9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13" name="Rectangle 12">
            <a:extLst>
              <a:ext uri="{FF2B5EF4-FFF2-40B4-BE49-F238E27FC236}">
                <a16:creationId xmlns:a16="http://schemas.microsoft.com/office/drawing/2014/main" id="{5BF82D1D-28BC-4216-A1EA-F7D9C6D1A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60A1DC48-C242-4442-822C-570436B80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 name="Title 1">
            <a:extLst>
              <a:ext uri="{FF2B5EF4-FFF2-40B4-BE49-F238E27FC236}">
                <a16:creationId xmlns:a16="http://schemas.microsoft.com/office/drawing/2014/main" id="{E226998B-1719-490C-F7C0-58C5B1692383}"/>
              </a:ext>
            </a:extLst>
          </p:cNvPr>
          <p:cNvSpPr txBox="1">
            <a:spLocks/>
          </p:cNvSpPr>
          <p:nvPr/>
        </p:nvSpPr>
        <p:spPr>
          <a:xfrm>
            <a:off x="8257947" y="355603"/>
            <a:ext cx="2968875" cy="79248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00" normalizeH="0" baseline="0" noProof="0" dirty="0">
                <a:ln>
                  <a:noFill/>
                </a:ln>
                <a:solidFill>
                  <a:srgbClr val="40BAD2"/>
                </a:solidFill>
                <a:effectLst/>
                <a:uLnTx/>
                <a:uFillTx/>
                <a:latin typeface="Corbel" panose="020B0503020204020204"/>
                <a:ea typeface="+mj-ea"/>
                <a:cs typeface="+mj-cs"/>
              </a:rPr>
              <a:t>Mentor Map</a:t>
            </a:r>
          </a:p>
        </p:txBody>
      </p:sp>
      <p:sp>
        <p:nvSpPr>
          <p:cNvPr id="2" name="Rectangle 1">
            <a:extLst>
              <a:ext uri="{FF2B5EF4-FFF2-40B4-BE49-F238E27FC236}">
                <a16:creationId xmlns:a16="http://schemas.microsoft.com/office/drawing/2014/main" id="{5B7A2030-A6D0-5705-1658-4C411A3AD0CA}"/>
              </a:ext>
            </a:extLst>
          </p:cNvPr>
          <p:cNvSpPr/>
          <p:nvPr/>
        </p:nvSpPr>
        <p:spPr>
          <a:xfrm>
            <a:off x="2669933" y="1454031"/>
            <a:ext cx="7597026" cy="454348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4" name="Isosceles Triangle 16">
            <a:extLst>
              <a:ext uri="{FF2B5EF4-FFF2-40B4-BE49-F238E27FC236}">
                <a16:creationId xmlns:a16="http://schemas.microsoft.com/office/drawing/2014/main" id="{85235083-57A0-97B2-DF4E-9A944D90C005}"/>
              </a:ext>
            </a:extLst>
          </p:cNvPr>
          <p:cNvSpPr/>
          <p:nvPr/>
        </p:nvSpPr>
        <p:spPr>
          <a:xfrm rot="1902409">
            <a:off x="2882510" y="801500"/>
            <a:ext cx="4436519" cy="1953583"/>
          </a:xfrm>
          <a:custGeom>
            <a:avLst/>
            <a:gdLst>
              <a:gd name="connsiteX0" fmla="*/ 0 w 5236457"/>
              <a:gd name="connsiteY0" fmla="*/ 2401247 h 2401247"/>
              <a:gd name="connsiteX1" fmla="*/ 3752288 w 5236457"/>
              <a:gd name="connsiteY1" fmla="*/ 0 h 2401247"/>
              <a:gd name="connsiteX2" fmla="*/ 5236457 w 5236457"/>
              <a:gd name="connsiteY2" fmla="*/ 2401247 h 2401247"/>
              <a:gd name="connsiteX3" fmla="*/ 0 w 5236457"/>
              <a:gd name="connsiteY3" fmla="*/ 2401247 h 2401247"/>
              <a:gd name="connsiteX0" fmla="*/ 0 w 5236457"/>
              <a:gd name="connsiteY0" fmla="*/ 2354857 h 2354857"/>
              <a:gd name="connsiteX1" fmla="*/ 3763231 w 5236457"/>
              <a:gd name="connsiteY1" fmla="*/ 0 h 2354857"/>
              <a:gd name="connsiteX2" fmla="*/ 5236457 w 5236457"/>
              <a:gd name="connsiteY2" fmla="*/ 2354857 h 2354857"/>
              <a:gd name="connsiteX3" fmla="*/ 0 w 5236457"/>
              <a:gd name="connsiteY3" fmla="*/ 2354857 h 2354857"/>
              <a:gd name="connsiteX0" fmla="*/ 0 w 5236457"/>
              <a:gd name="connsiteY0" fmla="*/ 2342034 h 2342034"/>
              <a:gd name="connsiteX1" fmla="*/ 3771153 w 5236457"/>
              <a:gd name="connsiteY1" fmla="*/ 0 h 2342034"/>
              <a:gd name="connsiteX2" fmla="*/ 5236457 w 5236457"/>
              <a:gd name="connsiteY2" fmla="*/ 2342034 h 2342034"/>
              <a:gd name="connsiteX3" fmla="*/ 0 w 5236457"/>
              <a:gd name="connsiteY3" fmla="*/ 2342034 h 2342034"/>
              <a:gd name="connsiteX0" fmla="*/ 0 w 5220614"/>
              <a:gd name="connsiteY0" fmla="*/ 2342034 h 2342034"/>
              <a:gd name="connsiteX1" fmla="*/ 3771153 w 5220614"/>
              <a:gd name="connsiteY1" fmla="*/ 0 h 2342034"/>
              <a:gd name="connsiteX2" fmla="*/ 5220614 w 5220614"/>
              <a:gd name="connsiteY2" fmla="*/ 2316388 h 2342034"/>
              <a:gd name="connsiteX3" fmla="*/ 0 w 5220614"/>
              <a:gd name="connsiteY3" fmla="*/ 2342034 h 2342034"/>
              <a:gd name="connsiteX0" fmla="*/ 0 w 5250923"/>
              <a:gd name="connsiteY0" fmla="*/ 2342034 h 2342034"/>
              <a:gd name="connsiteX1" fmla="*/ 3771153 w 5250923"/>
              <a:gd name="connsiteY1" fmla="*/ 0 h 2342034"/>
              <a:gd name="connsiteX2" fmla="*/ 5250923 w 5250923"/>
              <a:gd name="connsiteY2" fmla="*/ 2297664 h 2342034"/>
              <a:gd name="connsiteX3" fmla="*/ 0 w 5250923"/>
              <a:gd name="connsiteY3" fmla="*/ 2342034 h 2342034"/>
            </a:gdLst>
            <a:ahLst/>
            <a:cxnLst>
              <a:cxn ang="0">
                <a:pos x="connsiteX0" y="connsiteY0"/>
              </a:cxn>
              <a:cxn ang="0">
                <a:pos x="connsiteX1" y="connsiteY1"/>
              </a:cxn>
              <a:cxn ang="0">
                <a:pos x="connsiteX2" y="connsiteY2"/>
              </a:cxn>
              <a:cxn ang="0">
                <a:pos x="connsiteX3" y="connsiteY3"/>
              </a:cxn>
            </a:cxnLst>
            <a:rect l="l" t="t" r="r" b="b"/>
            <a:pathLst>
              <a:path w="5250923" h="2342034">
                <a:moveTo>
                  <a:pt x="0" y="2342034"/>
                </a:moveTo>
                <a:lnTo>
                  <a:pt x="3771153" y="0"/>
                </a:lnTo>
                <a:lnTo>
                  <a:pt x="5250923" y="2297664"/>
                </a:lnTo>
                <a:lnTo>
                  <a:pt x="0" y="2342034"/>
                </a:lnTo>
                <a:close/>
              </a:path>
            </a:pathLst>
          </a:cu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5" name="Isosceles Triangle 16">
            <a:extLst>
              <a:ext uri="{FF2B5EF4-FFF2-40B4-BE49-F238E27FC236}">
                <a16:creationId xmlns:a16="http://schemas.microsoft.com/office/drawing/2014/main" id="{0C8D7FCF-3D6D-EC1D-1379-DFB20DCC9D31}"/>
              </a:ext>
            </a:extLst>
          </p:cNvPr>
          <p:cNvSpPr/>
          <p:nvPr/>
        </p:nvSpPr>
        <p:spPr>
          <a:xfrm flipV="1">
            <a:off x="2657933" y="3767663"/>
            <a:ext cx="3822463" cy="2233860"/>
          </a:xfrm>
          <a:custGeom>
            <a:avLst/>
            <a:gdLst>
              <a:gd name="connsiteX0" fmla="*/ 0 w 5236457"/>
              <a:gd name="connsiteY0" fmla="*/ 2401247 h 2401247"/>
              <a:gd name="connsiteX1" fmla="*/ 3752288 w 5236457"/>
              <a:gd name="connsiteY1" fmla="*/ 0 h 2401247"/>
              <a:gd name="connsiteX2" fmla="*/ 5236457 w 5236457"/>
              <a:gd name="connsiteY2" fmla="*/ 2401247 h 2401247"/>
              <a:gd name="connsiteX3" fmla="*/ 0 w 5236457"/>
              <a:gd name="connsiteY3" fmla="*/ 2401247 h 2401247"/>
              <a:gd name="connsiteX0" fmla="*/ 0 w 5236457"/>
              <a:gd name="connsiteY0" fmla="*/ 2354857 h 2354857"/>
              <a:gd name="connsiteX1" fmla="*/ 3763231 w 5236457"/>
              <a:gd name="connsiteY1" fmla="*/ 0 h 2354857"/>
              <a:gd name="connsiteX2" fmla="*/ 5236457 w 5236457"/>
              <a:gd name="connsiteY2" fmla="*/ 2354857 h 2354857"/>
              <a:gd name="connsiteX3" fmla="*/ 0 w 5236457"/>
              <a:gd name="connsiteY3" fmla="*/ 2354857 h 2354857"/>
              <a:gd name="connsiteX0" fmla="*/ 0 w 5236457"/>
              <a:gd name="connsiteY0" fmla="*/ 2342034 h 2342034"/>
              <a:gd name="connsiteX1" fmla="*/ 3771153 w 5236457"/>
              <a:gd name="connsiteY1" fmla="*/ 0 h 2342034"/>
              <a:gd name="connsiteX2" fmla="*/ 5236457 w 5236457"/>
              <a:gd name="connsiteY2" fmla="*/ 2342034 h 2342034"/>
              <a:gd name="connsiteX3" fmla="*/ 0 w 5236457"/>
              <a:gd name="connsiteY3" fmla="*/ 2342034 h 2342034"/>
              <a:gd name="connsiteX0" fmla="*/ 0 w 5220614"/>
              <a:gd name="connsiteY0" fmla="*/ 2342034 h 2342034"/>
              <a:gd name="connsiteX1" fmla="*/ 3771153 w 5220614"/>
              <a:gd name="connsiteY1" fmla="*/ 0 h 2342034"/>
              <a:gd name="connsiteX2" fmla="*/ 5220614 w 5220614"/>
              <a:gd name="connsiteY2" fmla="*/ 2316388 h 2342034"/>
              <a:gd name="connsiteX3" fmla="*/ 0 w 5220614"/>
              <a:gd name="connsiteY3" fmla="*/ 2342034 h 2342034"/>
              <a:gd name="connsiteX0" fmla="*/ 0 w 5335246"/>
              <a:gd name="connsiteY0" fmla="*/ 2342034 h 2342034"/>
              <a:gd name="connsiteX1" fmla="*/ 3885785 w 5335246"/>
              <a:gd name="connsiteY1" fmla="*/ 0 h 2342034"/>
              <a:gd name="connsiteX2" fmla="*/ 5335246 w 5335246"/>
              <a:gd name="connsiteY2" fmla="*/ 2316388 h 2342034"/>
              <a:gd name="connsiteX3" fmla="*/ 0 w 5335246"/>
              <a:gd name="connsiteY3" fmla="*/ 2342034 h 2342034"/>
              <a:gd name="connsiteX0" fmla="*/ 40338 w 5375584"/>
              <a:gd name="connsiteY0" fmla="*/ 4072813 h 4072813"/>
              <a:gd name="connsiteX1" fmla="*/ 0 w 5375584"/>
              <a:gd name="connsiteY1" fmla="*/ 0 h 4072813"/>
              <a:gd name="connsiteX2" fmla="*/ 5375584 w 5375584"/>
              <a:gd name="connsiteY2" fmla="*/ 4047167 h 4072813"/>
              <a:gd name="connsiteX3" fmla="*/ 40338 w 5375584"/>
              <a:gd name="connsiteY3" fmla="*/ 4072813 h 4072813"/>
            </a:gdLst>
            <a:ahLst/>
            <a:cxnLst>
              <a:cxn ang="0">
                <a:pos x="connsiteX0" y="connsiteY0"/>
              </a:cxn>
              <a:cxn ang="0">
                <a:pos x="connsiteX1" y="connsiteY1"/>
              </a:cxn>
              <a:cxn ang="0">
                <a:pos x="connsiteX2" y="connsiteY2"/>
              </a:cxn>
              <a:cxn ang="0">
                <a:pos x="connsiteX3" y="connsiteY3"/>
              </a:cxn>
            </a:cxnLst>
            <a:rect l="l" t="t" r="r" b="b"/>
            <a:pathLst>
              <a:path w="5375584" h="4072813">
                <a:moveTo>
                  <a:pt x="40338" y="4072813"/>
                </a:moveTo>
                <a:lnTo>
                  <a:pt x="0" y="0"/>
                </a:lnTo>
                <a:lnTo>
                  <a:pt x="5375584" y="4047167"/>
                </a:lnTo>
                <a:lnTo>
                  <a:pt x="40338" y="4072813"/>
                </a:lnTo>
                <a:close/>
              </a:path>
            </a:pathLst>
          </a:cu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pic>
        <p:nvPicPr>
          <p:cNvPr id="22" name="Picture 3">
            <a:extLst>
              <a:ext uri="{FF2B5EF4-FFF2-40B4-BE49-F238E27FC236}">
                <a16:creationId xmlns:a16="http://schemas.microsoft.com/office/drawing/2014/main" id="{E8578967-82E5-CC00-3A96-89311DB623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5361" y="2792636"/>
            <a:ext cx="889165" cy="87425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5">
            <a:extLst>
              <a:ext uri="{FF2B5EF4-FFF2-40B4-BE49-F238E27FC236}">
                <a16:creationId xmlns:a16="http://schemas.microsoft.com/office/drawing/2014/main" id="{295AAB55-A67B-459C-4A5E-3632AC99DBD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5358" y="2792636"/>
            <a:ext cx="912979" cy="89486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7" descr="C:\Users\DGin\Pictures\Family\Parents\IMG_5422.JPG">
            <a:extLst>
              <a:ext uri="{FF2B5EF4-FFF2-40B4-BE49-F238E27FC236}">
                <a16:creationId xmlns:a16="http://schemas.microsoft.com/office/drawing/2014/main" id="{DF43DCDE-6E03-988F-5359-E3E6E6DF577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734" t="23779" r="56898" b="38902"/>
          <a:stretch/>
        </p:blipFill>
        <p:spPr bwMode="auto">
          <a:xfrm>
            <a:off x="5022529" y="3600287"/>
            <a:ext cx="896459" cy="89712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5" name="Isosceles Triangle 16">
            <a:extLst>
              <a:ext uri="{FF2B5EF4-FFF2-40B4-BE49-F238E27FC236}">
                <a16:creationId xmlns:a16="http://schemas.microsoft.com/office/drawing/2014/main" id="{9D6ADB84-6A7A-2FE6-750F-064515255EA7}"/>
              </a:ext>
            </a:extLst>
          </p:cNvPr>
          <p:cNvSpPr/>
          <p:nvPr/>
        </p:nvSpPr>
        <p:spPr>
          <a:xfrm rot="20006577" flipV="1">
            <a:off x="6542083" y="2324872"/>
            <a:ext cx="4434530" cy="2021807"/>
          </a:xfrm>
          <a:custGeom>
            <a:avLst/>
            <a:gdLst>
              <a:gd name="connsiteX0" fmla="*/ 0 w 5236457"/>
              <a:gd name="connsiteY0" fmla="*/ 2401247 h 2401247"/>
              <a:gd name="connsiteX1" fmla="*/ 3752288 w 5236457"/>
              <a:gd name="connsiteY1" fmla="*/ 0 h 2401247"/>
              <a:gd name="connsiteX2" fmla="*/ 5236457 w 5236457"/>
              <a:gd name="connsiteY2" fmla="*/ 2401247 h 2401247"/>
              <a:gd name="connsiteX3" fmla="*/ 0 w 5236457"/>
              <a:gd name="connsiteY3" fmla="*/ 2401247 h 2401247"/>
              <a:gd name="connsiteX0" fmla="*/ 0 w 5236457"/>
              <a:gd name="connsiteY0" fmla="*/ 2354857 h 2354857"/>
              <a:gd name="connsiteX1" fmla="*/ 3763231 w 5236457"/>
              <a:gd name="connsiteY1" fmla="*/ 0 h 2354857"/>
              <a:gd name="connsiteX2" fmla="*/ 5236457 w 5236457"/>
              <a:gd name="connsiteY2" fmla="*/ 2354857 h 2354857"/>
              <a:gd name="connsiteX3" fmla="*/ 0 w 5236457"/>
              <a:gd name="connsiteY3" fmla="*/ 2354857 h 2354857"/>
              <a:gd name="connsiteX0" fmla="*/ 0 w 5236457"/>
              <a:gd name="connsiteY0" fmla="*/ 2342034 h 2342034"/>
              <a:gd name="connsiteX1" fmla="*/ 3771153 w 5236457"/>
              <a:gd name="connsiteY1" fmla="*/ 0 h 2342034"/>
              <a:gd name="connsiteX2" fmla="*/ 5236457 w 5236457"/>
              <a:gd name="connsiteY2" fmla="*/ 2342034 h 2342034"/>
              <a:gd name="connsiteX3" fmla="*/ 0 w 5236457"/>
              <a:gd name="connsiteY3" fmla="*/ 2342034 h 2342034"/>
              <a:gd name="connsiteX0" fmla="*/ 0 w 5220614"/>
              <a:gd name="connsiteY0" fmla="*/ 2342034 h 2342034"/>
              <a:gd name="connsiteX1" fmla="*/ 3771153 w 5220614"/>
              <a:gd name="connsiteY1" fmla="*/ 0 h 2342034"/>
              <a:gd name="connsiteX2" fmla="*/ 5220614 w 5220614"/>
              <a:gd name="connsiteY2" fmla="*/ 2316388 h 2342034"/>
              <a:gd name="connsiteX3" fmla="*/ 0 w 5220614"/>
              <a:gd name="connsiteY3" fmla="*/ 2342034 h 2342034"/>
              <a:gd name="connsiteX0" fmla="*/ 0 w 6221487"/>
              <a:gd name="connsiteY0" fmla="*/ 2342034 h 2912328"/>
              <a:gd name="connsiteX1" fmla="*/ 3771153 w 6221487"/>
              <a:gd name="connsiteY1" fmla="*/ 0 h 2912328"/>
              <a:gd name="connsiteX2" fmla="*/ 6221487 w 6221487"/>
              <a:gd name="connsiteY2" fmla="*/ 2912327 h 2912328"/>
              <a:gd name="connsiteX3" fmla="*/ 0 w 6221487"/>
              <a:gd name="connsiteY3" fmla="*/ 2342034 h 2912328"/>
              <a:gd name="connsiteX0" fmla="*/ 0 w 6221487"/>
              <a:gd name="connsiteY0" fmla="*/ 2729491 h 3299783"/>
              <a:gd name="connsiteX1" fmla="*/ 4765851 w 6221487"/>
              <a:gd name="connsiteY1" fmla="*/ 0 h 3299783"/>
              <a:gd name="connsiteX2" fmla="*/ 6221487 w 6221487"/>
              <a:gd name="connsiteY2" fmla="*/ 3299784 h 3299783"/>
              <a:gd name="connsiteX3" fmla="*/ 0 w 6221487"/>
              <a:gd name="connsiteY3" fmla="*/ 2729491 h 3299783"/>
            </a:gdLst>
            <a:ahLst/>
            <a:cxnLst>
              <a:cxn ang="0">
                <a:pos x="connsiteX0" y="connsiteY0"/>
              </a:cxn>
              <a:cxn ang="0">
                <a:pos x="connsiteX1" y="connsiteY1"/>
              </a:cxn>
              <a:cxn ang="0">
                <a:pos x="connsiteX2" y="connsiteY2"/>
              </a:cxn>
              <a:cxn ang="0">
                <a:pos x="connsiteX3" y="connsiteY3"/>
              </a:cxn>
            </a:cxnLst>
            <a:rect l="l" t="t" r="r" b="b"/>
            <a:pathLst>
              <a:path w="6221487" h="3299783">
                <a:moveTo>
                  <a:pt x="0" y="2729491"/>
                </a:moveTo>
                <a:lnTo>
                  <a:pt x="4765851" y="0"/>
                </a:lnTo>
                <a:lnTo>
                  <a:pt x="6221487" y="3299784"/>
                </a:lnTo>
                <a:lnTo>
                  <a:pt x="0" y="2729491"/>
                </a:lnTo>
                <a:close/>
              </a:path>
            </a:pathLst>
          </a:cu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26" name="Isosceles Triangle 16">
            <a:extLst>
              <a:ext uri="{FF2B5EF4-FFF2-40B4-BE49-F238E27FC236}">
                <a16:creationId xmlns:a16="http://schemas.microsoft.com/office/drawing/2014/main" id="{B310BD60-E2D0-27DC-D236-159ACE9DA6F2}"/>
              </a:ext>
            </a:extLst>
          </p:cNvPr>
          <p:cNvSpPr/>
          <p:nvPr/>
        </p:nvSpPr>
        <p:spPr>
          <a:xfrm rot="1902409" flipV="1">
            <a:off x="5663592" y="4690255"/>
            <a:ext cx="4416481" cy="1965354"/>
          </a:xfrm>
          <a:custGeom>
            <a:avLst/>
            <a:gdLst>
              <a:gd name="connsiteX0" fmla="*/ 0 w 5236457"/>
              <a:gd name="connsiteY0" fmla="*/ 2401247 h 2401247"/>
              <a:gd name="connsiteX1" fmla="*/ 3752288 w 5236457"/>
              <a:gd name="connsiteY1" fmla="*/ 0 h 2401247"/>
              <a:gd name="connsiteX2" fmla="*/ 5236457 w 5236457"/>
              <a:gd name="connsiteY2" fmla="*/ 2401247 h 2401247"/>
              <a:gd name="connsiteX3" fmla="*/ 0 w 5236457"/>
              <a:gd name="connsiteY3" fmla="*/ 2401247 h 2401247"/>
              <a:gd name="connsiteX0" fmla="*/ 0 w 5236457"/>
              <a:gd name="connsiteY0" fmla="*/ 2354857 h 2354857"/>
              <a:gd name="connsiteX1" fmla="*/ 3763231 w 5236457"/>
              <a:gd name="connsiteY1" fmla="*/ 0 h 2354857"/>
              <a:gd name="connsiteX2" fmla="*/ 5236457 w 5236457"/>
              <a:gd name="connsiteY2" fmla="*/ 2354857 h 2354857"/>
              <a:gd name="connsiteX3" fmla="*/ 0 w 5236457"/>
              <a:gd name="connsiteY3" fmla="*/ 2354857 h 2354857"/>
              <a:gd name="connsiteX0" fmla="*/ 0 w 5236457"/>
              <a:gd name="connsiteY0" fmla="*/ 2342034 h 2342034"/>
              <a:gd name="connsiteX1" fmla="*/ 3771153 w 5236457"/>
              <a:gd name="connsiteY1" fmla="*/ 0 h 2342034"/>
              <a:gd name="connsiteX2" fmla="*/ 5236457 w 5236457"/>
              <a:gd name="connsiteY2" fmla="*/ 2342034 h 2342034"/>
              <a:gd name="connsiteX3" fmla="*/ 0 w 5236457"/>
              <a:gd name="connsiteY3" fmla="*/ 2342034 h 2342034"/>
              <a:gd name="connsiteX0" fmla="*/ 0 w 5220614"/>
              <a:gd name="connsiteY0" fmla="*/ 2342034 h 2342034"/>
              <a:gd name="connsiteX1" fmla="*/ 3771153 w 5220614"/>
              <a:gd name="connsiteY1" fmla="*/ 0 h 2342034"/>
              <a:gd name="connsiteX2" fmla="*/ 5220614 w 5220614"/>
              <a:gd name="connsiteY2" fmla="*/ 2316388 h 2342034"/>
              <a:gd name="connsiteX3" fmla="*/ 0 w 5220614"/>
              <a:gd name="connsiteY3" fmla="*/ 2342034 h 2342034"/>
              <a:gd name="connsiteX0" fmla="*/ 0 w 5199510"/>
              <a:gd name="connsiteY0" fmla="*/ 2342034 h 2380761"/>
              <a:gd name="connsiteX1" fmla="*/ 3771153 w 5199510"/>
              <a:gd name="connsiteY1" fmla="*/ 0 h 2380761"/>
              <a:gd name="connsiteX2" fmla="*/ 5199510 w 5199510"/>
              <a:gd name="connsiteY2" fmla="*/ 2380761 h 2380761"/>
              <a:gd name="connsiteX3" fmla="*/ 0 w 5199510"/>
              <a:gd name="connsiteY3" fmla="*/ 2342034 h 2380761"/>
              <a:gd name="connsiteX0" fmla="*/ 0 w 5199510"/>
              <a:gd name="connsiteY0" fmla="*/ 2586645 h 2625372"/>
              <a:gd name="connsiteX1" fmla="*/ 1433699 w 5199510"/>
              <a:gd name="connsiteY1" fmla="*/ 0 h 2625372"/>
              <a:gd name="connsiteX2" fmla="*/ 5199510 w 5199510"/>
              <a:gd name="connsiteY2" fmla="*/ 2625372 h 2625372"/>
              <a:gd name="connsiteX3" fmla="*/ 0 w 5199510"/>
              <a:gd name="connsiteY3" fmla="*/ 2586645 h 2625372"/>
              <a:gd name="connsiteX0" fmla="*/ 0 w 5199510"/>
              <a:gd name="connsiteY0" fmla="*/ 2565408 h 2604135"/>
              <a:gd name="connsiteX1" fmla="*/ 1464008 w 5199510"/>
              <a:gd name="connsiteY1" fmla="*/ 0 h 2604135"/>
              <a:gd name="connsiteX2" fmla="*/ 5199510 w 5199510"/>
              <a:gd name="connsiteY2" fmla="*/ 2604135 h 2604135"/>
              <a:gd name="connsiteX3" fmla="*/ 0 w 5199510"/>
              <a:gd name="connsiteY3" fmla="*/ 2565408 h 2604135"/>
              <a:gd name="connsiteX0" fmla="*/ 0 w 5199510"/>
              <a:gd name="connsiteY0" fmla="*/ 2586645 h 2625372"/>
              <a:gd name="connsiteX1" fmla="*/ 1433699 w 5199510"/>
              <a:gd name="connsiteY1" fmla="*/ 0 h 2625372"/>
              <a:gd name="connsiteX2" fmla="*/ 5199510 w 5199510"/>
              <a:gd name="connsiteY2" fmla="*/ 2625372 h 2625372"/>
              <a:gd name="connsiteX3" fmla="*/ 0 w 5199510"/>
              <a:gd name="connsiteY3" fmla="*/ 2586645 h 2625372"/>
            </a:gdLst>
            <a:ahLst/>
            <a:cxnLst>
              <a:cxn ang="0">
                <a:pos x="connsiteX0" y="connsiteY0"/>
              </a:cxn>
              <a:cxn ang="0">
                <a:pos x="connsiteX1" y="connsiteY1"/>
              </a:cxn>
              <a:cxn ang="0">
                <a:pos x="connsiteX2" y="connsiteY2"/>
              </a:cxn>
              <a:cxn ang="0">
                <a:pos x="connsiteX3" y="connsiteY3"/>
              </a:cxn>
            </a:cxnLst>
            <a:rect l="l" t="t" r="r" b="b"/>
            <a:pathLst>
              <a:path w="5199510" h="2625372">
                <a:moveTo>
                  <a:pt x="0" y="2586645"/>
                </a:moveTo>
                <a:lnTo>
                  <a:pt x="1433699" y="0"/>
                </a:lnTo>
                <a:lnTo>
                  <a:pt x="5199510" y="2625372"/>
                </a:lnTo>
                <a:lnTo>
                  <a:pt x="0" y="2586645"/>
                </a:lnTo>
                <a:close/>
              </a:path>
            </a:pathLst>
          </a:cu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pic>
        <p:nvPicPr>
          <p:cNvPr id="19" name="Picture 8">
            <a:extLst>
              <a:ext uri="{FF2B5EF4-FFF2-40B4-BE49-F238E27FC236}">
                <a16:creationId xmlns:a16="http://schemas.microsoft.com/office/drawing/2014/main" id="{E0858807-344C-6D5D-B47F-1D8ABE66E67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31460"/>
          <a:stretch/>
        </p:blipFill>
        <p:spPr bwMode="auto">
          <a:xfrm>
            <a:off x="6076820" y="5030290"/>
            <a:ext cx="892864" cy="90114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9">
            <a:extLst>
              <a:ext uri="{FF2B5EF4-FFF2-40B4-BE49-F238E27FC236}">
                <a16:creationId xmlns:a16="http://schemas.microsoft.com/office/drawing/2014/main" id="{3E471200-92FE-974E-A939-C383E349B8F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871" b="22884"/>
          <a:stretch/>
        </p:blipFill>
        <p:spPr bwMode="auto">
          <a:xfrm>
            <a:off x="7001817" y="2989013"/>
            <a:ext cx="887884" cy="89265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11">
            <a:extLst>
              <a:ext uri="{FF2B5EF4-FFF2-40B4-BE49-F238E27FC236}">
                <a16:creationId xmlns:a16="http://schemas.microsoft.com/office/drawing/2014/main" id="{68D71B64-8CE2-E16E-5144-B3EBEE4579C3}"/>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3547" r="5609" b="25180"/>
          <a:stretch/>
        </p:blipFill>
        <p:spPr bwMode="auto">
          <a:xfrm>
            <a:off x="7889700" y="2989115"/>
            <a:ext cx="925346" cy="89265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a:extLst>
              <a:ext uri="{FF2B5EF4-FFF2-40B4-BE49-F238E27FC236}">
                <a16:creationId xmlns:a16="http://schemas.microsoft.com/office/drawing/2014/main" id="{A1E56A35-CBA0-E4DD-AA26-A0B0EA58CB37}"/>
              </a:ext>
            </a:extLst>
          </p:cNvPr>
          <p:cNvSpPr/>
          <p:nvPr/>
        </p:nvSpPr>
        <p:spPr>
          <a:xfrm>
            <a:off x="5973199" y="3284044"/>
            <a:ext cx="990495" cy="8834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Lucida Sans Unicode"/>
                <a:ea typeface="+mn-ea"/>
                <a:cs typeface="+mn-cs"/>
              </a:rPr>
              <a:t>YOU</a:t>
            </a:r>
          </a:p>
        </p:txBody>
      </p:sp>
      <p:pic>
        <p:nvPicPr>
          <p:cNvPr id="16" name="Picture 2">
            <a:extLst>
              <a:ext uri="{FF2B5EF4-FFF2-40B4-BE49-F238E27FC236}">
                <a16:creationId xmlns:a16="http://schemas.microsoft.com/office/drawing/2014/main" id="{D16066A1-9D9E-C86D-02C6-71908228227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828" b="25549"/>
          <a:stretch/>
        </p:blipFill>
        <p:spPr bwMode="auto">
          <a:xfrm>
            <a:off x="9301236" y="3851981"/>
            <a:ext cx="882299" cy="88345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a:extLst>
              <a:ext uri="{FF2B5EF4-FFF2-40B4-BE49-F238E27FC236}">
                <a16:creationId xmlns:a16="http://schemas.microsoft.com/office/drawing/2014/main" id="{8FB9F49A-9434-8798-ECA1-FD138EE0584D}"/>
              </a:ext>
            </a:extLst>
          </p:cNvPr>
          <p:cNvSpPr txBox="1"/>
          <p:nvPr/>
        </p:nvSpPr>
        <p:spPr>
          <a:xfrm rot="2971155">
            <a:off x="9030157" y="1632170"/>
            <a:ext cx="2050365" cy="461665"/>
          </a:xfrm>
          <a:prstGeom prst="rect">
            <a:avLst/>
          </a:prstGeom>
          <a:solidFill>
            <a:schemeClr val="tx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Lucida Sans Unicode"/>
                <a:ea typeface="+mn-ea"/>
                <a:cs typeface="+mn-cs"/>
              </a:rPr>
              <a:t>Intellectual</a:t>
            </a:r>
          </a:p>
        </p:txBody>
      </p:sp>
      <p:sp>
        <p:nvSpPr>
          <p:cNvPr id="8" name="TextBox 7">
            <a:extLst>
              <a:ext uri="{FF2B5EF4-FFF2-40B4-BE49-F238E27FC236}">
                <a16:creationId xmlns:a16="http://schemas.microsoft.com/office/drawing/2014/main" id="{5032955C-B476-979B-5880-9CF3D444DF67}"/>
              </a:ext>
            </a:extLst>
          </p:cNvPr>
          <p:cNvSpPr txBox="1"/>
          <p:nvPr/>
        </p:nvSpPr>
        <p:spPr>
          <a:xfrm rot="19166114">
            <a:off x="2127183" y="1443874"/>
            <a:ext cx="1406764" cy="461665"/>
          </a:xfrm>
          <a:prstGeom prst="rect">
            <a:avLst/>
          </a:prstGeom>
          <a:solidFill>
            <a:schemeClr val="tx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Lucida Sans Unicode"/>
                <a:ea typeface="+mn-ea"/>
                <a:cs typeface="+mn-cs"/>
              </a:rPr>
              <a:t>Human</a:t>
            </a:r>
          </a:p>
        </p:txBody>
      </p:sp>
      <p:sp>
        <p:nvSpPr>
          <p:cNvPr id="12" name="TextBox 11">
            <a:extLst>
              <a:ext uri="{FF2B5EF4-FFF2-40B4-BE49-F238E27FC236}">
                <a16:creationId xmlns:a16="http://schemas.microsoft.com/office/drawing/2014/main" id="{EF326F2F-9DA6-F8BA-91F5-DCC303A5D857}"/>
              </a:ext>
            </a:extLst>
          </p:cNvPr>
          <p:cNvSpPr txBox="1"/>
          <p:nvPr/>
        </p:nvSpPr>
        <p:spPr>
          <a:xfrm rot="2593032">
            <a:off x="2056424" y="5552863"/>
            <a:ext cx="1677438" cy="461665"/>
          </a:xfrm>
          <a:prstGeom prst="rect">
            <a:avLst/>
          </a:prstGeom>
          <a:solidFill>
            <a:schemeClr val="tx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Lucida Sans Unicode"/>
                <a:ea typeface="+mn-ea"/>
                <a:cs typeface="+mn-cs"/>
              </a:rPr>
              <a:t>Spiritual</a:t>
            </a:r>
          </a:p>
        </p:txBody>
      </p:sp>
      <p:sp>
        <p:nvSpPr>
          <p:cNvPr id="14" name="TextBox 13">
            <a:extLst>
              <a:ext uri="{FF2B5EF4-FFF2-40B4-BE49-F238E27FC236}">
                <a16:creationId xmlns:a16="http://schemas.microsoft.com/office/drawing/2014/main" id="{C5A8B391-B4B8-ED20-8CAC-472434F4A39B}"/>
              </a:ext>
            </a:extLst>
          </p:cNvPr>
          <p:cNvSpPr txBox="1"/>
          <p:nvPr/>
        </p:nvSpPr>
        <p:spPr>
          <a:xfrm rot="19377969">
            <a:off x="8671789" y="5245480"/>
            <a:ext cx="2195332" cy="830997"/>
          </a:xfrm>
          <a:prstGeom prst="rect">
            <a:avLst/>
          </a:prstGeom>
          <a:solidFill>
            <a:schemeClr val="tx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Lucida Sans Unicode"/>
                <a:ea typeface="+mn-ea"/>
                <a:cs typeface="+mn-cs"/>
              </a:rPr>
              <a:t>Pastoral/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Lucida Sans Unicode"/>
                <a:ea typeface="+mn-ea"/>
                <a:cs typeface="+mn-cs"/>
              </a:rPr>
              <a:t>Vocational</a:t>
            </a:r>
          </a:p>
        </p:txBody>
      </p:sp>
      <p:pic>
        <p:nvPicPr>
          <p:cNvPr id="18" name="Picture 6">
            <a:extLst>
              <a:ext uri="{FF2B5EF4-FFF2-40B4-BE49-F238E27FC236}">
                <a16:creationId xmlns:a16="http://schemas.microsoft.com/office/drawing/2014/main" id="{2A192E96-CD16-1614-323C-12F6C0CB727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73968" y="3851558"/>
            <a:ext cx="827268" cy="8756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a:extLst>
              <a:ext uri="{FF2B5EF4-FFF2-40B4-BE49-F238E27FC236}">
                <a16:creationId xmlns:a16="http://schemas.microsoft.com/office/drawing/2014/main" id="{94ADF312-41A6-7772-650B-61173E9CDC5C}"/>
              </a:ext>
            </a:extLst>
          </p:cNvPr>
          <p:cNvSpPr txBox="1"/>
          <p:nvPr/>
        </p:nvSpPr>
        <p:spPr>
          <a:xfrm>
            <a:off x="199108" y="6524588"/>
            <a:ext cx="4932616"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orbel" panose="020B0503020204020204"/>
                <a:ea typeface="+mn-ea"/>
                <a:cs typeface="+mn-cs"/>
              </a:rPr>
              <a:t>Source for 4 dimensions:  </a:t>
            </a:r>
            <a:r>
              <a:rPr kumimoji="0" lang="en-US" sz="900" b="0" i="0" u="none" strike="noStrike" kern="1200" cap="none" spc="0" normalizeH="0" baseline="0" noProof="0" dirty="0">
                <a:ln>
                  <a:noFill/>
                </a:ln>
                <a:solidFill>
                  <a:srgbClr val="000000"/>
                </a:solidFill>
                <a:effectLst/>
                <a:uLnTx/>
                <a:uFillTx/>
                <a:latin typeface="Corbel" panose="020B0503020204020204"/>
                <a:ea typeface="+mn-ea"/>
                <a:cs typeface="+mn-cs"/>
                <a:hlinkClick r:id="rId11"/>
              </a:rPr>
              <a:t>Co-Workers in the Vineyard of the Lord</a:t>
            </a:r>
            <a:r>
              <a:rPr kumimoji="0" lang="en-US" sz="900" b="0" i="0" u="none" strike="noStrike" kern="1200" cap="none" spc="0" normalizeH="0" baseline="0" noProof="0" dirty="0">
                <a:ln>
                  <a:noFill/>
                </a:ln>
                <a:solidFill>
                  <a:srgbClr val="000000"/>
                </a:solidFill>
                <a:effectLst/>
                <a:uLnTx/>
                <a:uFillTx/>
                <a:latin typeface="Corbel" panose="020B0503020204020204"/>
                <a:ea typeface="+mn-ea"/>
                <a:cs typeface="+mn-cs"/>
              </a:rPr>
              <a:t>; </a:t>
            </a:r>
            <a:r>
              <a:rPr kumimoji="0" lang="en-US" sz="900" b="0" i="0" u="none" strike="noStrike" kern="1200" cap="none" spc="0" normalizeH="0" baseline="0" noProof="0" dirty="0">
                <a:ln>
                  <a:noFill/>
                </a:ln>
                <a:solidFill>
                  <a:srgbClr val="000000"/>
                </a:solidFill>
                <a:effectLst/>
                <a:uLnTx/>
                <a:uFillTx/>
                <a:latin typeface="Corbel" panose="020B0503020204020204"/>
                <a:ea typeface="+mn-ea"/>
                <a:cs typeface="+mn-cs"/>
                <a:hlinkClick r:id="rId12"/>
              </a:rPr>
              <a:t>Program for Priestly Formation</a:t>
            </a:r>
            <a:endParaRPr kumimoji="0" lang="en-US" sz="9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30" name="Picture 29" descr="A person wearing glasses&#10;&#10;Description automatically generated with medium confidence">
            <a:extLst>
              <a:ext uri="{FF2B5EF4-FFF2-40B4-BE49-F238E27FC236}">
                <a16:creationId xmlns:a16="http://schemas.microsoft.com/office/drawing/2014/main" id="{F9A3F677-37F0-3108-FA71-4ED80188DE8A}"/>
              </a:ext>
            </a:extLst>
          </p:cNvPr>
          <p:cNvPicPr>
            <a:picLocks noChangeAspect="1"/>
          </p:cNvPicPr>
          <p:nvPr/>
        </p:nvPicPr>
        <p:blipFill>
          <a:blip r:embed="rId13"/>
          <a:stretch>
            <a:fillRect/>
          </a:stretch>
        </p:blipFill>
        <p:spPr>
          <a:xfrm>
            <a:off x="7011539" y="1526330"/>
            <a:ext cx="894862" cy="8948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457514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2BBD1-2A8A-0424-ADB7-03F6A060FEAC}"/>
              </a:ext>
            </a:extLst>
          </p:cNvPr>
          <p:cNvSpPr>
            <a:spLocks noGrp="1"/>
          </p:cNvSpPr>
          <p:nvPr>
            <p:ph type="title"/>
          </p:nvPr>
        </p:nvSpPr>
        <p:spPr/>
        <p:txBody>
          <a:bodyPr/>
          <a:lstStyle/>
          <a:p>
            <a:r>
              <a:rPr lang="en-US" dirty="0"/>
              <a:t>Our Journey Here</a:t>
            </a:r>
          </a:p>
        </p:txBody>
      </p:sp>
      <p:pic>
        <p:nvPicPr>
          <p:cNvPr id="5" name="Picture 4" descr="A person in a kayak">
            <a:extLst>
              <a:ext uri="{FF2B5EF4-FFF2-40B4-BE49-F238E27FC236}">
                <a16:creationId xmlns:a16="http://schemas.microsoft.com/office/drawing/2014/main" id="{530D2699-175B-2F9F-85A3-EE13D960D16A}"/>
              </a:ext>
            </a:extLst>
          </p:cNvPr>
          <p:cNvPicPr>
            <a:picLocks noChangeAspect="1"/>
          </p:cNvPicPr>
          <p:nvPr/>
        </p:nvPicPr>
        <p:blipFill>
          <a:blip r:embed="rId3"/>
          <a:stretch>
            <a:fillRect/>
          </a:stretch>
        </p:blipFill>
        <p:spPr>
          <a:xfrm>
            <a:off x="3625067" y="774626"/>
            <a:ext cx="8003115" cy="5335410"/>
          </a:xfrm>
          <a:prstGeom prst="rect">
            <a:avLst/>
          </a:prstGeom>
        </p:spPr>
      </p:pic>
      <p:sp>
        <p:nvSpPr>
          <p:cNvPr id="3" name="Content Placeholder 2">
            <a:extLst>
              <a:ext uri="{FF2B5EF4-FFF2-40B4-BE49-F238E27FC236}">
                <a16:creationId xmlns:a16="http://schemas.microsoft.com/office/drawing/2014/main" id="{AC6A9C11-A4C2-CDB1-4163-7475283C21A1}"/>
              </a:ext>
            </a:extLst>
          </p:cNvPr>
          <p:cNvSpPr>
            <a:spLocks noGrp="1"/>
          </p:cNvSpPr>
          <p:nvPr>
            <p:ph idx="1"/>
          </p:nvPr>
        </p:nvSpPr>
        <p:spPr>
          <a:xfrm>
            <a:off x="3625067" y="769687"/>
            <a:ext cx="8003116" cy="5345288"/>
          </a:xfrm>
          <a:solidFill>
            <a:srgbClr val="F2F2F2">
              <a:alpha val="74902"/>
            </a:srgbClr>
          </a:solidFill>
        </p:spPr>
        <p:txBody>
          <a:bodyPr/>
          <a:lstStyle/>
          <a:p>
            <a:r>
              <a:rPr lang="en-US" b="1" dirty="0"/>
              <a:t>Where are we headed?</a:t>
            </a:r>
          </a:p>
          <a:p>
            <a:pPr lvl="1"/>
            <a:r>
              <a:rPr lang="en-US" dirty="0"/>
              <a:t>Advancing Women in Leadership—representation, leadership preparation, opportunities to lead</a:t>
            </a:r>
            <a:r>
              <a:rPr lang="en-US"/>
              <a:t>, awareness of </a:t>
            </a:r>
            <a:r>
              <a:rPr lang="en-US" dirty="0"/>
              <a:t>challenges</a:t>
            </a:r>
          </a:p>
          <a:p>
            <a:pPr lvl="1"/>
            <a:endParaRPr lang="en-US" dirty="0"/>
          </a:p>
          <a:p>
            <a:pPr lvl="1"/>
            <a:endParaRPr lang="en-US" dirty="0"/>
          </a:p>
          <a:p>
            <a:r>
              <a:rPr lang="en-US" b="1" dirty="0"/>
              <a:t>How will we get to the change we want to see?</a:t>
            </a:r>
          </a:p>
          <a:p>
            <a:pPr lvl="1"/>
            <a:r>
              <a:rPr lang="en-US" dirty="0"/>
              <a:t>Mentoring Launch Conference—personal and enterprise</a:t>
            </a:r>
          </a:p>
          <a:p>
            <a:pPr lvl="2"/>
            <a:r>
              <a:rPr lang="en-US" dirty="0"/>
              <a:t>Personal:  regular group, training beyond WIL</a:t>
            </a:r>
          </a:p>
          <a:p>
            <a:pPr lvl="2"/>
            <a:r>
              <a:rPr lang="en-US" dirty="0"/>
              <a:t>Enterprise:  woman advocate, opportunity to lead, awareness of sexism, skills and networks</a:t>
            </a:r>
          </a:p>
          <a:p>
            <a:pPr lvl="1"/>
            <a:endParaRPr lang="en-US" dirty="0"/>
          </a:p>
          <a:p>
            <a:r>
              <a:rPr lang="en-US" b="1" dirty="0"/>
              <a:t>A case for mentoring and advocacy</a:t>
            </a:r>
          </a:p>
          <a:p>
            <a:pPr lvl="1"/>
            <a:r>
              <a:rPr lang="en-US" dirty="0"/>
              <a:t>Cultivating interconnected ecologies of leadership</a:t>
            </a:r>
          </a:p>
        </p:txBody>
      </p:sp>
    </p:spTree>
    <p:extLst>
      <p:ext uri="{BB962C8B-B14F-4D97-AF65-F5344CB8AC3E}">
        <p14:creationId xmlns:p14="http://schemas.microsoft.com/office/powerpoint/2010/main" val="344770971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14AD0-CD0C-2335-E493-8EC4716485EF}"/>
              </a:ext>
            </a:extLst>
          </p:cNvPr>
          <p:cNvSpPr>
            <a:spLocks noGrp="1"/>
          </p:cNvSpPr>
          <p:nvPr>
            <p:ph type="title"/>
          </p:nvPr>
        </p:nvSpPr>
        <p:spPr/>
        <p:txBody>
          <a:bodyPr/>
          <a:lstStyle/>
          <a:p>
            <a:r>
              <a:rPr lang="en-US" dirty="0"/>
              <a:t>Ecologies of Leadership</a:t>
            </a:r>
          </a:p>
        </p:txBody>
      </p:sp>
      <p:graphicFrame>
        <p:nvGraphicFramePr>
          <p:cNvPr id="4" name="Content Placeholder 3">
            <a:extLst>
              <a:ext uri="{FF2B5EF4-FFF2-40B4-BE49-F238E27FC236}">
                <a16:creationId xmlns:a16="http://schemas.microsoft.com/office/drawing/2014/main" id="{E8220CA7-E5B6-4AAD-75AE-412857C8670B}"/>
              </a:ext>
            </a:extLst>
          </p:cNvPr>
          <p:cNvGraphicFramePr>
            <a:graphicFrameLocks noGrp="1"/>
          </p:cNvGraphicFramePr>
          <p:nvPr>
            <p:ph idx="1"/>
            <p:extLst>
              <p:ext uri="{D42A27DB-BD31-4B8C-83A1-F6EECF244321}">
                <p14:modId xmlns:p14="http://schemas.microsoft.com/office/powerpoint/2010/main" val="1359519065"/>
              </p:ext>
            </p:extLst>
          </p:nvPr>
        </p:nvGraphicFramePr>
        <p:xfrm>
          <a:off x="3868738" y="863600"/>
          <a:ext cx="73152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6830463"/>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2495658396"/>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9150724" y="41580"/>
            <a:ext cx="336866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entury Gothic" panose="020B0502020202020204"/>
                <a:ea typeface="+mn-ea"/>
                <a:cs typeface="+mn-cs"/>
              </a:rPr>
              <a:t>Source:  ATS Women in Leadership Survey, 2017</a:t>
            </a:r>
          </a:p>
        </p:txBody>
      </p:sp>
      <p:cxnSp>
        <p:nvCxnSpPr>
          <p:cNvPr id="3" name="Straight Connector 2">
            <a:extLst>
              <a:ext uri="{FF2B5EF4-FFF2-40B4-BE49-F238E27FC236}">
                <a16:creationId xmlns:a16="http://schemas.microsoft.com/office/drawing/2014/main" id="{950095F4-C89C-E458-2D57-BA1B8A791DA3}"/>
              </a:ext>
            </a:extLst>
          </p:cNvPr>
          <p:cNvCxnSpPr/>
          <p:nvPr/>
        </p:nvCxnSpPr>
        <p:spPr>
          <a:xfrm>
            <a:off x="1244600" y="4529667"/>
            <a:ext cx="3632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74C5206-4DCC-2D25-F353-D6BD51866105}"/>
              </a:ext>
            </a:extLst>
          </p:cNvPr>
          <p:cNvCxnSpPr>
            <a:cxnSpLocks/>
          </p:cNvCxnSpPr>
          <p:nvPr/>
        </p:nvCxnSpPr>
        <p:spPr>
          <a:xfrm>
            <a:off x="2506133" y="4233334"/>
            <a:ext cx="237066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F1291BE-E55B-2C79-D22D-5BE8D7E84176}"/>
              </a:ext>
            </a:extLst>
          </p:cNvPr>
          <p:cNvCxnSpPr>
            <a:cxnSpLocks/>
          </p:cNvCxnSpPr>
          <p:nvPr/>
        </p:nvCxnSpPr>
        <p:spPr>
          <a:xfrm>
            <a:off x="1176867" y="3632201"/>
            <a:ext cx="3699933"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29033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14AD0-CD0C-2335-E493-8EC4716485EF}"/>
              </a:ext>
            </a:extLst>
          </p:cNvPr>
          <p:cNvSpPr>
            <a:spLocks noGrp="1"/>
          </p:cNvSpPr>
          <p:nvPr>
            <p:ph type="title"/>
          </p:nvPr>
        </p:nvSpPr>
        <p:spPr/>
        <p:txBody>
          <a:bodyPr/>
          <a:lstStyle/>
          <a:p>
            <a:r>
              <a:rPr lang="en-US" dirty="0"/>
              <a:t>Ecologies of Leadership</a:t>
            </a:r>
          </a:p>
        </p:txBody>
      </p:sp>
      <p:graphicFrame>
        <p:nvGraphicFramePr>
          <p:cNvPr id="4" name="Content Placeholder 3">
            <a:extLst>
              <a:ext uri="{FF2B5EF4-FFF2-40B4-BE49-F238E27FC236}">
                <a16:creationId xmlns:a16="http://schemas.microsoft.com/office/drawing/2014/main" id="{E8220CA7-E5B6-4AAD-75AE-412857C8670B}"/>
              </a:ext>
            </a:extLst>
          </p:cNvPr>
          <p:cNvGraphicFramePr>
            <a:graphicFrameLocks noGrp="1"/>
          </p:cNvGraphicFramePr>
          <p:nvPr>
            <p:ph idx="1"/>
            <p:extLst>
              <p:ext uri="{D42A27DB-BD31-4B8C-83A1-F6EECF244321}">
                <p14:modId xmlns:p14="http://schemas.microsoft.com/office/powerpoint/2010/main" val="1909624421"/>
              </p:ext>
            </p:extLst>
          </p:nvPr>
        </p:nvGraphicFramePr>
        <p:xfrm>
          <a:off x="3868738" y="863600"/>
          <a:ext cx="73152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690779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0" name="Rectangle 19">
            <a:extLst>
              <a:ext uri="{FF2B5EF4-FFF2-40B4-BE49-F238E27FC236}">
                <a16:creationId xmlns:a16="http://schemas.microsoft.com/office/drawing/2014/main" id="{5BDAAE7A-177F-4691-8F07-36CBBA611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9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title" idx="4294967295"/>
          </p:nvPr>
        </p:nvSpPr>
        <p:spPr>
          <a:xfrm>
            <a:off x="6096000" y="759227"/>
            <a:ext cx="5157893" cy="792480"/>
          </a:xfrm>
        </p:spPr>
        <p:txBody>
          <a:bodyPr vert="horz" lIns="91440" tIns="45720" rIns="91440" bIns="45720" rtlCol="0" anchor="t">
            <a:normAutofit/>
          </a:bodyPr>
          <a:lstStyle/>
          <a:p>
            <a:r>
              <a:rPr lang="en-US" sz="4400" spc="-100" dirty="0">
                <a:solidFill>
                  <a:schemeClr val="accent1"/>
                </a:solidFill>
              </a:rPr>
              <a:t>Opportunities to Lead</a:t>
            </a:r>
          </a:p>
        </p:txBody>
      </p:sp>
      <p:sp>
        <p:nvSpPr>
          <p:cNvPr id="22" name="Rectangle 21">
            <a:extLst>
              <a:ext uri="{FF2B5EF4-FFF2-40B4-BE49-F238E27FC236}">
                <a16:creationId xmlns:a16="http://schemas.microsoft.com/office/drawing/2014/main" id="{5BF82D1D-28BC-4216-A1EA-F7D9C6D1A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60A1DC48-C242-4442-822C-570436B80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F246BEF-B04E-616B-316C-7A0A957E0C3F}"/>
              </a:ext>
            </a:extLst>
          </p:cNvPr>
          <p:cNvSpPr txBox="1"/>
          <p:nvPr/>
        </p:nvSpPr>
        <p:spPr>
          <a:xfrm>
            <a:off x="199108" y="6435916"/>
            <a:ext cx="3505384" cy="246221"/>
          </a:xfrm>
          <a:prstGeom prst="rect">
            <a:avLst/>
          </a:prstGeom>
          <a:noFill/>
        </p:spPr>
        <p:txBody>
          <a:bodyPr wrap="square" rtlCol="0">
            <a:spAutoFit/>
          </a:bodyPr>
          <a:lstStyle/>
          <a:p>
            <a:r>
              <a:rPr lang="en-US" sz="900" dirty="0"/>
              <a:t>Source:  ATS </a:t>
            </a:r>
            <a:r>
              <a:rPr lang="en-US" sz="1000" dirty="0"/>
              <a:t>Women</a:t>
            </a:r>
            <a:r>
              <a:rPr lang="en-US" sz="900" dirty="0"/>
              <a:t> in Leadership Research Project, 2017</a:t>
            </a:r>
          </a:p>
        </p:txBody>
      </p:sp>
      <p:graphicFrame>
        <p:nvGraphicFramePr>
          <p:cNvPr id="3" name="Chart 2">
            <a:extLst>
              <a:ext uri="{FF2B5EF4-FFF2-40B4-BE49-F238E27FC236}">
                <a16:creationId xmlns:a16="http://schemas.microsoft.com/office/drawing/2014/main" id="{44EAE4D6-21AB-2FD0-EDEE-80FC0B6D5ACF}"/>
              </a:ext>
            </a:extLst>
          </p:cNvPr>
          <p:cNvGraphicFramePr>
            <a:graphicFrameLocks/>
          </p:cNvGraphicFramePr>
          <p:nvPr>
            <p:extLst>
              <p:ext uri="{D42A27DB-BD31-4B8C-83A1-F6EECF244321}">
                <p14:modId xmlns:p14="http://schemas.microsoft.com/office/powerpoint/2010/main" val="3077969016"/>
              </p:ext>
            </p:extLst>
          </p:nvPr>
        </p:nvGraphicFramePr>
        <p:xfrm>
          <a:off x="2444417" y="1891623"/>
          <a:ext cx="7735903" cy="4204375"/>
        </p:xfrm>
        <a:graphic>
          <a:graphicData uri="http://schemas.openxmlformats.org/drawingml/2006/chart">
            <c:chart xmlns:c="http://schemas.openxmlformats.org/drawingml/2006/chart" xmlns:r="http://schemas.openxmlformats.org/officeDocument/2006/relationships" r:id="rId3"/>
          </a:graphicData>
        </a:graphic>
      </p:graphicFrame>
      <p:sp>
        <p:nvSpPr>
          <p:cNvPr id="4" name="Left Brace 3">
            <a:extLst>
              <a:ext uri="{FF2B5EF4-FFF2-40B4-BE49-F238E27FC236}">
                <a16:creationId xmlns:a16="http://schemas.microsoft.com/office/drawing/2014/main" id="{89AEE1A9-FBD3-A000-91E5-FAF40C0E5F0A}"/>
              </a:ext>
            </a:extLst>
          </p:cNvPr>
          <p:cNvSpPr/>
          <p:nvPr/>
        </p:nvSpPr>
        <p:spPr>
          <a:xfrm>
            <a:off x="5790848" y="2460093"/>
            <a:ext cx="214008" cy="2078040"/>
          </a:xfrm>
          <a:prstGeom prst="leftBrace">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Left Brace 4">
            <a:extLst>
              <a:ext uri="{FF2B5EF4-FFF2-40B4-BE49-F238E27FC236}">
                <a16:creationId xmlns:a16="http://schemas.microsoft.com/office/drawing/2014/main" id="{57DC8ACA-BD18-7C1E-D38D-67C4C74C296F}"/>
              </a:ext>
            </a:extLst>
          </p:cNvPr>
          <p:cNvSpPr/>
          <p:nvPr/>
        </p:nvSpPr>
        <p:spPr>
          <a:xfrm flipH="1">
            <a:off x="4847373" y="2460092"/>
            <a:ext cx="207524" cy="2213507"/>
          </a:xfrm>
          <a:prstGeom prst="leftBrace">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6" name="Diagram 5">
            <a:extLst>
              <a:ext uri="{FF2B5EF4-FFF2-40B4-BE49-F238E27FC236}">
                <a16:creationId xmlns:a16="http://schemas.microsoft.com/office/drawing/2014/main" id="{BEB37141-3DF3-D20A-D85B-A3931CEC8CE2}"/>
              </a:ext>
            </a:extLst>
          </p:cNvPr>
          <p:cNvGraphicFramePr/>
          <p:nvPr>
            <p:extLst>
              <p:ext uri="{D42A27DB-BD31-4B8C-83A1-F6EECF244321}">
                <p14:modId xmlns:p14="http://schemas.microsoft.com/office/powerpoint/2010/main" val="2134330814"/>
              </p:ext>
            </p:extLst>
          </p:nvPr>
        </p:nvGraphicFramePr>
        <p:xfrm>
          <a:off x="9839188" y="14326"/>
          <a:ext cx="2745047" cy="11992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90620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5BDAAE7A-177F-4691-8F07-36CBBA611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9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13" name="Rectangle 12">
            <a:extLst>
              <a:ext uri="{FF2B5EF4-FFF2-40B4-BE49-F238E27FC236}">
                <a16:creationId xmlns:a16="http://schemas.microsoft.com/office/drawing/2014/main" id="{5BF82D1D-28BC-4216-A1EA-F7D9C6D1A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60A1DC48-C242-4442-822C-570436B80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 name="Title 1">
            <a:extLst>
              <a:ext uri="{FF2B5EF4-FFF2-40B4-BE49-F238E27FC236}">
                <a16:creationId xmlns:a16="http://schemas.microsoft.com/office/drawing/2014/main" id="{941327AE-A3FA-C465-F60B-8084F0B3C078}"/>
              </a:ext>
            </a:extLst>
          </p:cNvPr>
          <p:cNvSpPr txBox="1">
            <a:spLocks/>
          </p:cNvSpPr>
          <p:nvPr/>
        </p:nvSpPr>
        <p:spPr>
          <a:xfrm>
            <a:off x="2243667" y="759227"/>
            <a:ext cx="9010228" cy="79248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4400" spc="-100" dirty="0">
                <a:solidFill>
                  <a:schemeClr val="accent1"/>
                </a:solidFill>
              </a:rPr>
              <a:t>I have had ample opportunities to lead…</a:t>
            </a:r>
          </a:p>
        </p:txBody>
      </p:sp>
      <p:graphicFrame>
        <p:nvGraphicFramePr>
          <p:cNvPr id="4" name="Chart 3">
            <a:extLst>
              <a:ext uri="{FF2B5EF4-FFF2-40B4-BE49-F238E27FC236}">
                <a16:creationId xmlns:a16="http://schemas.microsoft.com/office/drawing/2014/main" id="{2B82DB6C-12E7-F47E-46A5-94806A67346F}"/>
              </a:ext>
            </a:extLst>
          </p:cNvPr>
          <p:cNvGraphicFramePr>
            <a:graphicFrameLocks/>
          </p:cNvGraphicFramePr>
          <p:nvPr>
            <p:extLst>
              <p:ext uri="{D42A27DB-BD31-4B8C-83A1-F6EECF244321}">
                <p14:modId xmlns:p14="http://schemas.microsoft.com/office/powerpoint/2010/main" val="3323211375"/>
              </p:ext>
            </p:extLst>
          </p:nvPr>
        </p:nvGraphicFramePr>
        <p:xfrm>
          <a:off x="723173" y="1551707"/>
          <a:ext cx="6619330" cy="47274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2756FB34-A0E7-6852-AE1D-FDB4947D5DAA}"/>
              </a:ext>
            </a:extLst>
          </p:cNvPr>
          <p:cNvGraphicFramePr>
            <a:graphicFrameLocks/>
          </p:cNvGraphicFramePr>
          <p:nvPr>
            <p:extLst>
              <p:ext uri="{D42A27DB-BD31-4B8C-83A1-F6EECF244321}">
                <p14:modId xmlns:p14="http://schemas.microsoft.com/office/powerpoint/2010/main" val="1602898822"/>
              </p:ext>
            </p:extLst>
          </p:nvPr>
        </p:nvGraphicFramePr>
        <p:xfrm>
          <a:off x="6912397" y="1592992"/>
          <a:ext cx="4728492" cy="4686155"/>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3AD351EC-6010-95F2-DD8E-208CB17232EB}"/>
              </a:ext>
            </a:extLst>
          </p:cNvPr>
          <p:cNvSpPr txBox="1"/>
          <p:nvPr/>
        </p:nvSpPr>
        <p:spPr>
          <a:xfrm>
            <a:off x="4588064" y="1472803"/>
            <a:ext cx="1329178" cy="230832"/>
          </a:xfrm>
          <a:prstGeom prst="rect">
            <a:avLst/>
          </a:prstGeom>
          <a:noFill/>
        </p:spPr>
        <p:txBody>
          <a:bodyPr wrap="square" rtlCol="0">
            <a:spAutoFit/>
          </a:bodyPr>
          <a:lstStyle/>
          <a:p>
            <a:pPr algn="r"/>
            <a:r>
              <a:rPr lang="en-US" sz="900" dirty="0"/>
              <a:t>X</a:t>
            </a:r>
            <a:r>
              <a:rPr lang="en-US" sz="900" baseline="30000" dirty="0"/>
              <a:t>2</a:t>
            </a:r>
            <a:r>
              <a:rPr lang="en-US" sz="900" dirty="0"/>
              <a:t> =8.053, </a:t>
            </a:r>
            <a:r>
              <a:rPr lang="en-US" sz="900" dirty="0" err="1"/>
              <a:t>df</a:t>
            </a:r>
            <a:r>
              <a:rPr lang="en-US" sz="900" dirty="0"/>
              <a:t> = 3</a:t>
            </a:r>
          </a:p>
        </p:txBody>
      </p:sp>
      <p:sp>
        <p:nvSpPr>
          <p:cNvPr id="8" name="TextBox 7">
            <a:extLst>
              <a:ext uri="{FF2B5EF4-FFF2-40B4-BE49-F238E27FC236}">
                <a16:creationId xmlns:a16="http://schemas.microsoft.com/office/drawing/2014/main" id="{B0880356-54EC-3A28-5AF9-9D0C5AC3E9FD}"/>
              </a:ext>
            </a:extLst>
          </p:cNvPr>
          <p:cNvSpPr txBox="1"/>
          <p:nvPr/>
        </p:nvSpPr>
        <p:spPr>
          <a:xfrm>
            <a:off x="10311711" y="1472803"/>
            <a:ext cx="1329178" cy="230832"/>
          </a:xfrm>
          <a:prstGeom prst="rect">
            <a:avLst/>
          </a:prstGeom>
          <a:noFill/>
        </p:spPr>
        <p:txBody>
          <a:bodyPr wrap="square" rtlCol="0">
            <a:spAutoFit/>
          </a:bodyPr>
          <a:lstStyle/>
          <a:p>
            <a:pPr algn="r"/>
            <a:r>
              <a:rPr lang="en-US" sz="900" dirty="0"/>
              <a:t>X</a:t>
            </a:r>
            <a:r>
              <a:rPr lang="en-US" sz="900" baseline="30000" dirty="0"/>
              <a:t>2</a:t>
            </a:r>
            <a:r>
              <a:rPr lang="en-US" sz="900" dirty="0"/>
              <a:t> =21.099, </a:t>
            </a:r>
            <a:r>
              <a:rPr lang="en-US" sz="900" dirty="0" err="1"/>
              <a:t>df</a:t>
            </a:r>
            <a:r>
              <a:rPr lang="en-US" sz="900" dirty="0"/>
              <a:t> = 3</a:t>
            </a:r>
          </a:p>
        </p:txBody>
      </p:sp>
      <p:sp>
        <p:nvSpPr>
          <p:cNvPr id="10" name="TextBox 9">
            <a:extLst>
              <a:ext uri="{FF2B5EF4-FFF2-40B4-BE49-F238E27FC236}">
                <a16:creationId xmlns:a16="http://schemas.microsoft.com/office/drawing/2014/main" id="{391C866B-5D0A-8866-B70D-FD311B5F9101}"/>
              </a:ext>
            </a:extLst>
          </p:cNvPr>
          <p:cNvSpPr txBox="1"/>
          <p:nvPr/>
        </p:nvSpPr>
        <p:spPr>
          <a:xfrm>
            <a:off x="199108" y="6435916"/>
            <a:ext cx="3505384" cy="246221"/>
          </a:xfrm>
          <a:prstGeom prst="rect">
            <a:avLst/>
          </a:prstGeom>
          <a:noFill/>
        </p:spPr>
        <p:txBody>
          <a:bodyPr wrap="square" rtlCol="0">
            <a:spAutoFit/>
          </a:bodyPr>
          <a:lstStyle/>
          <a:p>
            <a:r>
              <a:rPr lang="en-US" sz="900" dirty="0"/>
              <a:t>Source:  ATS </a:t>
            </a:r>
            <a:r>
              <a:rPr lang="en-US" sz="1000" dirty="0"/>
              <a:t>Women</a:t>
            </a:r>
            <a:r>
              <a:rPr lang="en-US" sz="900" dirty="0"/>
              <a:t> in Leadership Research Project, 2017</a:t>
            </a:r>
          </a:p>
        </p:txBody>
      </p:sp>
      <p:graphicFrame>
        <p:nvGraphicFramePr>
          <p:cNvPr id="14" name="Diagram 13">
            <a:extLst>
              <a:ext uri="{FF2B5EF4-FFF2-40B4-BE49-F238E27FC236}">
                <a16:creationId xmlns:a16="http://schemas.microsoft.com/office/drawing/2014/main" id="{5A5C69E1-5EE7-2698-DB30-6F5DF738B91C}"/>
              </a:ext>
            </a:extLst>
          </p:cNvPr>
          <p:cNvGraphicFramePr/>
          <p:nvPr>
            <p:extLst>
              <p:ext uri="{D42A27DB-BD31-4B8C-83A1-F6EECF244321}">
                <p14:modId xmlns:p14="http://schemas.microsoft.com/office/powerpoint/2010/main" val="1641009829"/>
              </p:ext>
            </p:extLst>
          </p:nvPr>
        </p:nvGraphicFramePr>
        <p:xfrm>
          <a:off x="9779462" y="44520"/>
          <a:ext cx="2855883" cy="11857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6" name="Oval 15">
            <a:extLst>
              <a:ext uri="{FF2B5EF4-FFF2-40B4-BE49-F238E27FC236}">
                <a16:creationId xmlns:a16="http://schemas.microsoft.com/office/drawing/2014/main" id="{C2CCDE8F-A3AF-2DFC-AF94-CCE59725EB4D}"/>
              </a:ext>
            </a:extLst>
          </p:cNvPr>
          <p:cNvSpPr/>
          <p:nvPr/>
        </p:nvSpPr>
        <p:spPr>
          <a:xfrm rot="554608">
            <a:off x="1601210" y="4092655"/>
            <a:ext cx="3818312" cy="79517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5020C8B-0022-D032-C7B0-0928769DDEE5}"/>
              </a:ext>
            </a:extLst>
          </p:cNvPr>
          <p:cNvSpPr/>
          <p:nvPr/>
        </p:nvSpPr>
        <p:spPr>
          <a:xfrm rot="1170135">
            <a:off x="7324298" y="3761280"/>
            <a:ext cx="3818312" cy="101569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0781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500"/>
                            </p:stCondLst>
                            <p:childTnLst>
                              <p:par>
                                <p:cTn id="20" presetID="21" presetClass="entr" presetSubtype="1" fill="hold" grpId="0" nodeType="afterEffect">
                                  <p:stCondLst>
                                    <p:cond delay="500"/>
                                  </p:stCondLst>
                                  <p:childTnLst>
                                    <p:set>
                                      <p:cBhvr>
                                        <p:cTn id="21" dur="1" fill="hold">
                                          <p:stCondLst>
                                            <p:cond delay="0"/>
                                          </p:stCondLst>
                                        </p:cTn>
                                        <p:tgtEl>
                                          <p:spTgt spid="16"/>
                                        </p:tgtEl>
                                        <p:attrNameLst>
                                          <p:attrName>style.visibility</p:attrName>
                                        </p:attrNameLst>
                                      </p:cBhvr>
                                      <p:to>
                                        <p:strVal val="visible"/>
                                      </p:to>
                                    </p:set>
                                    <p:animEffect transition="in" filter="wheel(1)">
                                      <p:cBhvr>
                                        <p:cTn id="22" dur="500"/>
                                        <p:tgtEl>
                                          <p:spTgt spid="16"/>
                                        </p:tgtEl>
                                      </p:cBhvr>
                                    </p:animEffect>
                                  </p:childTnLst>
                                </p:cTn>
                              </p:par>
                            </p:childTnLst>
                          </p:cTn>
                        </p:par>
                        <p:par>
                          <p:cTn id="23" fill="hold">
                            <p:stCondLst>
                              <p:cond delay="1500"/>
                            </p:stCondLst>
                            <p:childTnLst>
                              <p:par>
                                <p:cTn id="24" presetID="21" presetClass="entr" presetSubtype="1"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heel(1)">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P spid="6" grpId="0"/>
      <p:bldP spid="8" grpId="0"/>
      <p:bldP spid="16" grpId="0" animBg="1"/>
      <p:bldP spid="17" grpId="0" animBg="1"/>
    </p:bld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Frame</Template>
  <TotalTime>9846</TotalTime>
  <Words>3891</Words>
  <Application>Microsoft Office PowerPoint</Application>
  <PresentationFormat>Widescreen</PresentationFormat>
  <Paragraphs>404</Paragraphs>
  <Slides>24</Slides>
  <Notes>24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Calibri</vt:lpstr>
      <vt:lpstr>Century Gothic</vt:lpstr>
      <vt:lpstr>Corbel</vt:lpstr>
      <vt:lpstr>Lucida Sans Unicode</vt:lpstr>
      <vt:lpstr>Wingdings 2</vt:lpstr>
      <vt:lpstr>Frame</vt:lpstr>
      <vt:lpstr>Vapor Trail</vt:lpstr>
      <vt:lpstr>PowerPoint Presentation</vt:lpstr>
      <vt:lpstr>Our Journey Here</vt:lpstr>
      <vt:lpstr>PowerPoint Presentation</vt:lpstr>
      <vt:lpstr>Our Journey Here</vt:lpstr>
      <vt:lpstr>Ecologies of Leadership</vt:lpstr>
      <vt:lpstr>PowerPoint Presentation</vt:lpstr>
      <vt:lpstr>Ecologies of Leadership</vt:lpstr>
      <vt:lpstr>Opportunities to Lead</vt:lpstr>
      <vt:lpstr>PowerPoint Presentation</vt:lpstr>
      <vt:lpstr>Ecologies of Leadership</vt:lpstr>
      <vt:lpstr>Ecologies of Leadership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Interconnected  Ecologies of Leadership</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Record a Presentation</dc:title>
  <dc:subject/>
  <dc:creator>Orians, A.J.</dc:creator>
  <cp:keywords/>
  <dc:description/>
  <cp:lastModifiedBy>Debbie Gin</cp:lastModifiedBy>
  <cp:revision>39</cp:revision>
  <cp:lastPrinted>2023-03-19T04:28:59Z</cp:lastPrinted>
  <dcterms:modified xsi:type="dcterms:W3CDTF">2023-03-22T20:49:13Z</dcterms:modified>
  <cp:category/>
</cp:coreProperties>
</file>